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308E9-CF11-4A73-A410-0E53ADF46992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C608-E394-4E4E-A7C7-557F487D3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85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308E9-CF11-4A73-A410-0E53ADF46992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C608-E394-4E4E-A7C7-557F487D3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94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308E9-CF11-4A73-A410-0E53ADF46992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C608-E394-4E4E-A7C7-557F487D3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963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308E9-CF11-4A73-A410-0E53ADF46992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C608-E394-4E4E-A7C7-557F487D3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18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308E9-CF11-4A73-A410-0E53ADF46992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C608-E394-4E4E-A7C7-557F487D3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607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308E9-CF11-4A73-A410-0E53ADF46992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C608-E394-4E4E-A7C7-557F487D3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17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308E9-CF11-4A73-A410-0E53ADF46992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C608-E394-4E4E-A7C7-557F487D3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65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308E9-CF11-4A73-A410-0E53ADF46992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C608-E394-4E4E-A7C7-557F487D3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66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308E9-CF11-4A73-A410-0E53ADF46992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C608-E394-4E4E-A7C7-557F487D3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01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308E9-CF11-4A73-A410-0E53ADF46992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C608-E394-4E4E-A7C7-557F487D3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69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308E9-CF11-4A73-A410-0E53ADF46992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C608-E394-4E4E-A7C7-557F487D3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07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308E9-CF11-4A73-A410-0E53ADF46992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8C608-E394-4E4E-A7C7-557F487D3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43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875910"/>
              </p:ext>
            </p:extLst>
          </p:nvPr>
        </p:nvGraphicFramePr>
        <p:xfrm>
          <a:off x="1304925" y="2019300"/>
          <a:ext cx="653415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3" imgW="6534000" imgH="2819520" progId="AcroExch.Document.DC">
                  <p:embed/>
                </p:oleObj>
              </mc:Choice>
              <mc:Fallback>
                <p:oleObj name="Acrobat Document" r:id="rId3" imgW="6534000" imgH="281952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4925" y="2019300"/>
                        <a:ext cx="6534150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88" y="1340768"/>
            <a:ext cx="784887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82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2857500" cy="2857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62" y="2238375"/>
            <a:ext cx="2809875" cy="2381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836" y="3221840"/>
            <a:ext cx="2260852" cy="32521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65104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5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Missie</a:t>
            </a:r>
            <a:r>
              <a:rPr lang="en-GB" dirty="0" smtClean="0"/>
              <a:t> statement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/>
              <a:t>Het </a:t>
            </a:r>
            <a:r>
              <a:rPr lang="nl-NL" sz="2000" dirty="0" smtClean="0"/>
              <a:t>ter </a:t>
            </a:r>
            <a:r>
              <a:rPr lang="nl-NL" sz="2000" dirty="0"/>
              <a:t>beschikking stellen van kennis en expertise ter bevordering van de arbeidsparticipatie van mensen met een grote afstand tot de arbeidsmarkt door middel van: </a:t>
            </a:r>
          </a:p>
          <a:p>
            <a:pPr lvl="0"/>
            <a:r>
              <a:rPr lang="nl-NL" sz="2000" dirty="0"/>
              <a:t>Het ontwikkelen, verzamelen en actualiseren van kennis en informatie over de  arbeidsmarkt, de doelgroep en de randvoorwaarden voor arbeidsparticipatie.</a:t>
            </a:r>
          </a:p>
          <a:p>
            <a:pPr lvl="0"/>
            <a:r>
              <a:rPr lang="nl-NL" sz="2000" dirty="0"/>
              <a:t>Het centraal bundelen van kennis en ervaring om deze over te kunnen dragen aan arbeidsorganisaties en professionals die een rol spelen in participatievraagstukken.</a:t>
            </a:r>
          </a:p>
          <a:p>
            <a:pPr lvl="0"/>
            <a:r>
              <a:rPr lang="nl-NL" sz="2000" dirty="0"/>
              <a:t>Het initiëren en verrichten van onderzoek ter bevordering van de kennis en inzicht aangaande arbeidsparticipatie.</a:t>
            </a:r>
          </a:p>
          <a:p>
            <a:pPr lvl="0"/>
            <a:r>
              <a:rPr lang="nl-NL" sz="2000" dirty="0"/>
              <a:t>Het actief betrekken van arbeidsorganisaties en professionals via kennisnetwerken en congressen.</a:t>
            </a:r>
          </a:p>
          <a:p>
            <a:pPr lvl="0"/>
            <a:r>
              <a:rPr lang="nl-NL" sz="2000" dirty="0"/>
              <a:t>Het uitdragen van kennis en inzicht via adviesraden en </a:t>
            </a:r>
            <a:r>
              <a:rPr lang="nl-NL" sz="2000" dirty="0" err="1"/>
              <a:t>beleidscommisies</a:t>
            </a:r>
            <a:r>
              <a:rPr lang="nl-NL" sz="2000" dirty="0"/>
              <a:t> aangaande arbeidsparticipatie en arbeidsmarktbeleid.</a:t>
            </a:r>
          </a:p>
        </p:txBody>
      </p:sp>
    </p:spTree>
    <p:extLst>
      <p:ext uri="{BB962C8B-B14F-4D97-AF65-F5344CB8AC3E}">
        <p14:creationId xmlns:p14="http://schemas.microsoft.com/office/powerpoint/2010/main" val="355544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Plannen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Onderzoek</a:t>
            </a:r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Kenniskringen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Cursus en </a:t>
            </a:r>
            <a:r>
              <a:rPr lang="en-GB" dirty="0" err="1" smtClean="0"/>
              <a:t>trainingen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err="1" smtClean="0"/>
              <a:t>Advisering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14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124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Acrobat Document</vt:lpstr>
      <vt:lpstr>PowerPoint Presentation</vt:lpstr>
      <vt:lpstr>PowerPoint Presentation</vt:lpstr>
      <vt:lpstr>Missie statement</vt:lpstr>
      <vt:lpstr>Plannen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 Zijlstra</dc:creator>
  <cp:lastModifiedBy>Fred Zijlstra</cp:lastModifiedBy>
  <cp:revision>9</cp:revision>
  <dcterms:created xsi:type="dcterms:W3CDTF">2016-09-29T07:49:48Z</dcterms:created>
  <dcterms:modified xsi:type="dcterms:W3CDTF">2016-09-30T06:37:47Z</dcterms:modified>
</cp:coreProperties>
</file>