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201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10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082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86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40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02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99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40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45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92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3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0C830-ABC9-4E89-B689-265D13233FC2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A999-AF79-442B-A4D0-9FA752779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87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pnaarde100000.n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Henk van Hoof </a:t>
            </a:r>
            <a:br>
              <a:rPr lang="nl-NL" dirty="0" smtClean="0"/>
            </a:br>
            <a:r>
              <a:rPr lang="nl-NL" dirty="0" smtClean="0"/>
              <a:t>Aanjager banenafspraak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60648"/>
            <a:ext cx="1944216" cy="1569448"/>
          </a:xfrm>
          <a:prstGeom prst="rect">
            <a:avLst/>
          </a:prstGeom>
        </p:spPr>
      </p:pic>
      <p:pic>
        <p:nvPicPr>
          <p:cNvPr id="5" name="Afbeelding 4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437112"/>
            <a:ext cx="5760640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1345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Henk van Hoof  Aanjager banenafspraak</vt:lpstr>
    </vt:vector>
  </TitlesOfParts>
  <Company>EasyIT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Henk van Hoof  Aanjager banenafspraak</dc:title>
  <dc:creator>Jetske Gilsing</dc:creator>
  <cp:lastModifiedBy>Jetske Gilsing</cp:lastModifiedBy>
  <cp:revision>1</cp:revision>
  <dcterms:created xsi:type="dcterms:W3CDTF">2016-09-27T14:14:35Z</dcterms:created>
  <dcterms:modified xsi:type="dcterms:W3CDTF">2016-09-27T14:19:44Z</dcterms:modified>
</cp:coreProperties>
</file>