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859" r:id="rId3"/>
    <p:sldId id="860" r:id="rId4"/>
    <p:sldId id="861" r:id="rId5"/>
    <p:sldId id="868" r:id="rId6"/>
    <p:sldId id="869" r:id="rId7"/>
    <p:sldId id="871" r:id="rId8"/>
    <p:sldId id="870" r:id="rId9"/>
    <p:sldId id="872" r:id="rId10"/>
    <p:sldId id="844" r:id="rId11"/>
    <p:sldId id="873" r:id="rId12"/>
    <p:sldId id="874" r:id="rId13"/>
    <p:sldId id="876" r:id="rId14"/>
    <p:sldId id="851" r:id="rId15"/>
    <p:sldId id="852" r:id="rId16"/>
    <p:sldId id="866" r:id="rId17"/>
    <p:sldId id="875" r:id="rId18"/>
    <p:sldId id="862" r:id="rId19"/>
    <p:sldId id="856" r:id="rId20"/>
    <p:sldId id="858" r:id="rId21"/>
    <p:sldId id="877" r:id="rId22"/>
    <p:sldId id="634" r:id="rId23"/>
  </p:sldIdLst>
  <p:sldSz cx="10287000" cy="6858000" type="35mm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Grotenhuis" initials="1106" lastIdx="16" clrIdx="0"/>
  <p:cmAuthor id="1" name="Merel Schurin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8" autoAdjust="0"/>
  </p:normalViewPr>
  <p:slideViewPr>
    <p:cSldViewPr>
      <p:cViewPr>
        <p:scale>
          <a:sx n="121" d="100"/>
          <a:sy n="121" d="100"/>
        </p:scale>
        <p:origin x="-848" y="-104"/>
      </p:cViewPr>
      <p:guideLst>
        <p:guide orient="horz" pos="2064"/>
        <p:guide pos="32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888"/>
    </p:cViewPr>
  </p:sorterViewPr>
  <p:notesViewPr>
    <p:cSldViewPr>
      <p:cViewPr>
        <p:scale>
          <a:sx n="75" d="100"/>
          <a:sy n="75" d="100"/>
        </p:scale>
        <p:origin x="-1320" y="750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4" Type="http://schemas.openxmlformats.org/officeDocument/2006/relationships/slide" Target="slides/slide8.xml"/><Relationship Id="rId1" Type="http://schemas.openxmlformats.org/officeDocument/2006/relationships/slide" Target="slides/slide5.xml"/><Relationship Id="rId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2004" cy="3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 defTabSz="91590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636" y="1"/>
            <a:ext cx="4302004" cy="3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 algn="r" defTabSz="91590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4784"/>
            <a:ext cx="4302004" cy="31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 defTabSz="91590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636" y="6464784"/>
            <a:ext cx="4302004" cy="31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 algn="r" defTabSz="915909">
              <a:defRPr sz="1200"/>
            </a:lvl1pPr>
          </a:lstStyle>
          <a:p>
            <a:fld id="{5B4116EA-5AAC-4948-9580-45ABDC7116A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01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 defTabSz="91590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636" y="0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>
            <a:lvl1pPr algn="r" defTabSz="91590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52763" y="511175"/>
            <a:ext cx="3821112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709" y="3230112"/>
            <a:ext cx="7275221" cy="305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7183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 defTabSz="915909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636" y="6457183"/>
            <a:ext cx="4302004" cy="3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5" tIns="45783" rIns="91565" bIns="45783" numCol="1" anchor="b" anchorCtr="0" compatLnSpc="1">
            <a:prstTxWarp prst="textNoShape">
              <a:avLst/>
            </a:prstTxWarp>
          </a:bodyPr>
          <a:lstStyle>
            <a:lvl1pPr algn="r" defTabSz="915909">
              <a:defRPr sz="1200"/>
            </a:lvl1pPr>
          </a:lstStyle>
          <a:p>
            <a:fld id="{FD4278C8-3159-2944-9E85-0E49FE47D4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53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09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16798" indent="-275692" defTabSz="915909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02766" indent="-220553" defTabSz="915909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543873" indent="-220553" defTabSz="915909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984980" indent="-220553" defTabSz="915909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42608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867193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308299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749406" indent="-220553" defTabSz="91590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84AB77F8-A62E-9645-9827-155988AAC22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278C8-3159-2944-9E85-0E49FE47D4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800" indent="-263525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4100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6375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8650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58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30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02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274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B51B8C-7825-804E-8E6D-7A2689944085}" type="slidenum">
              <a:rPr lang="en-US" sz="1100">
                <a:latin typeface="Times New Roman" charset="0"/>
              </a:rPr>
              <a:pPr/>
              <a:t>5</a:t>
            </a:fld>
            <a:endParaRPr lang="en-US" sz="110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55938" y="511175"/>
            <a:ext cx="3819525" cy="2546350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4440" y="3228896"/>
            <a:ext cx="6615462" cy="30577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800" indent="-263525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4100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6375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8650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58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30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02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274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4191E4-8567-1D43-99D8-F07D66E115D7}" type="slidenum">
              <a:rPr lang="en-US" sz="1100">
                <a:latin typeface="Times New Roman" charset="0"/>
              </a:rPr>
              <a:pPr/>
              <a:t>6</a:t>
            </a:fld>
            <a:endParaRPr lang="en-US" sz="110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55938" y="511175"/>
            <a:ext cx="3819525" cy="254635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4440" y="3228896"/>
            <a:ext cx="6615462" cy="30577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800" indent="-263525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4100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6375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8650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58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30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02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274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FCABA2-5DF7-3E47-97E1-ED0ADD0A37D6}" type="slidenum">
              <a:rPr lang="en-US" sz="1100">
                <a:latin typeface="Times New Roman" charset="0"/>
              </a:rPr>
              <a:pPr/>
              <a:t>7</a:t>
            </a:fld>
            <a:endParaRPr lang="en-US" sz="110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55938" y="511175"/>
            <a:ext cx="3819525" cy="254635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4440" y="3228896"/>
            <a:ext cx="6615462" cy="30577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800" indent="-263525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4100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6375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8650" indent="-209550" defTabSz="8763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58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30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02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27450" indent="-209550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182634-D5DB-B047-8827-B7444FA203C2}" type="slidenum">
              <a:rPr lang="en-US" sz="1100">
                <a:latin typeface="Times New Roman" charset="0"/>
              </a:rPr>
              <a:pPr/>
              <a:t>8</a:t>
            </a:fld>
            <a:endParaRPr lang="en-US" sz="110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55938" y="511175"/>
            <a:ext cx="3819525" cy="254635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4440" y="3228896"/>
            <a:ext cx="6615462" cy="30577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278C8-3159-2944-9E85-0E49FE47D4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95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278C8-3159-2944-9E85-0E49FE47D4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nl-NL" altLang="en-US" smtClean="0">
                <a:ea typeface="+mn-ea"/>
                <a:cs typeface="+mn-cs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0" y="1187"/>
              <a:ext cx="5728" cy="3045"/>
              <a:chOff x="7" y="1187"/>
              <a:chExt cx="5728" cy="3045"/>
            </a:xfrm>
          </p:grpSpPr>
          <p:sp>
            <p:nvSpPr>
              <p:cNvPr id="8" name="Freeform 1029"/>
              <p:cNvSpPr>
                <a:spLocks/>
              </p:cNvSpPr>
              <p:nvPr/>
            </p:nvSpPr>
            <p:spPr bwMode="auto">
              <a:xfrm>
                <a:off x="569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" name="Freeform 1030"/>
              <p:cNvSpPr>
                <a:spLocks/>
              </p:cNvSpPr>
              <p:nvPr/>
            </p:nvSpPr>
            <p:spPr bwMode="auto">
              <a:xfrm>
                <a:off x="560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" name="Freeform 1031"/>
              <p:cNvSpPr>
                <a:spLocks/>
              </p:cNvSpPr>
              <p:nvPr/>
            </p:nvSpPr>
            <p:spPr bwMode="auto">
              <a:xfrm>
                <a:off x="5519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" name="Freeform 1032"/>
              <p:cNvSpPr>
                <a:spLocks/>
              </p:cNvSpPr>
              <p:nvPr/>
            </p:nvSpPr>
            <p:spPr bwMode="auto">
              <a:xfrm>
                <a:off x="5433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" name="Freeform 1033"/>
              <p:cNvSpPr>
                <a:spLocks/>
              </p:cNvSpPr>
              <p:nvPr/>
            </p:nvSpPr>
            <p:spPr bwMode="auto">
              <a:xfrm>
                <a:off x="534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Freeform 1034"/>
              <p:cNvSpPr>
                <a:spLocks/>
              </p:cNvSpPr>
              <p:nvPr/>
            </p:nvSpPr>
            <p:spPr bwMode="auto">
              <a:xfrm>
                <a:off x="526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" name="Freeform 1035"/>
              <p:cNvSpPr>
                <a:spLocks/>
              </p:cNvSpPr>
              <p:nvPr/>
            </p:nvSpPr>
            <p:spPr bwMode="auto">
              <a:xfrm>
                <a:off x="517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" name="Freeform 1036"/>
              <p:cNvSpPr>
                <a:spLocks/>
              </p:cNvSpPr>
              <p:nvPr/>
            </p:nvSpPr>
            <p:spPr bwMode="auto">
              <a:xfrm>
                <a:off x="5089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" name="Freeform 1037"/>
              <p:cNvSpPr>
                <a:spLocks/>
              </p:cNvSpPr>
              <p:nvPr/>
            </p:nvSpPr>
            <p:spPr bwMode="auto">
              <a:xfrm>
                <a:off x="5002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" name="Freeform 1038"/>
              <p:cNvSpPr>
                <a:spLocks/>
              </p:cNvSpPr>
              <p:nvPr/>
            </p:nvSpPr>
            <p:spPr bwMode="auto">
              <a:xfrm>
                <a:off x="491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" name="Freeform 1039"/>
              <p:cNvSpPr>
                <a:spLocks/>
              </p:cNvSpPr>
              <p:nvPr/>
            </p:nvSpPr>
            <p:spPr bwMode="auto">
              <a:xfrm>
                <a:off x="483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" name="Freeform 1040"/>
              <p:cNvSpPr>
                <a:spLocks/>
              </p:cNvSpPr>
              <p:nvPr/>
            </p:nvSpPr>
            <p:spPr bwMode="auto">
              <a:xfrm>
                <a:off x="4744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" name="Freeform 1041"/>
              <p:cNvSpPr>
                <a:spLocks/>
              </p:cNvSpPr>
              <p:nvPr/>
            </p:nvSpPr>
            <p:spPr bwMode="auto">
              <a:xfrm>
                <a:off x="4658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" name="Freeform 1042"/>
              <p:cNvSpPr>
                <a:spLocks/>
              </p:cNvSpPr>
              <p:nvPr/>
            </p:nvSpPr>
            <p:spPr bwMode="auto">
              <a:xfrm>
                <a:off x="4571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" name="Freeform 1043"/>
              <p:cNvSpPr>
                <a:spLocks/>
              </p:cNvSpPr>
              <p:nvPr/>
            </p:nvSpPr>
            <p:spPr bwMode="auto">
              <a:xfrm>
                <a:off x="448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" name="Freeform 1044"/>
              <p:cNvSpPr>
                <a:spLocks/>
              </p:cNvSpPr>
              <p:nvPr/>
            </p:nvSpPr>
            <p:spPr bwMode="auto">
              <a:xfrm>
                <a:off x="439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" name="Freeform 1045"/>
              <p:cNvSpPr>
                <a:spLocks/>
              </p:cNvSpPr>
              <p:nvPr/>
            </p:nvSpPr>
            <p:spPr bwMode="auto">
              <a:xfrm>
                <a:off x="4313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" name="Freeform 1046"/>
              <p:cNvSpPr>
                <a:spLocks/>
              </p:cNvSpPr>
              <p:nvPr/>
            </p:nvSpPr>
            <p:spPr bwMode="auto">
              <a:xfrm>
                <a:off x="422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" name="Freeform 1047"/>
              <p:cNvSpPr>
                <a:spLocks/>
              </p:cNvSpPr>
              <p:nvPr/>
            </p:nvSpPr>
            <p:spPr bwMode="auto">
              <a:xfrm>
                <a:off x="414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" name="Freeform 1048"/>
              <p:cNvSpPr>
                <a:spLocks/>
              </p:cNvSpPr>
              <p:nvPr/>
            </p:nvSpPr>
            <p:spPr bwMode="auto">
              <a:xfrm>
                <a:off x="405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" name="Freeform 1049"/>
              <p:cNvSpPr>
                <a:spLocks/>
              </p:cNvSpPr>
              <p:nvPr/>
            </p:nvSpPr>
            <p:spPr bwMode="auto">
              <a:xfrm>
                <a:off x="3968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" name="Freeform 1050"/>
              <p:cNvSpPr>
                <a:spLocks/>
              </p:cNvSpPr>
              <p:nvPr/>
            </p:nvSpPr>
            <p:spPr bwMode="auto">
              <a:xfrm>
                <a:off x="3882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" name="Freeform 1051"/>
              <p:cNvSpPr>
                <a:spLocks/>
              </p:cNvSpPr>
              <p:nvPr/>
            </p:nvSpPr>
            <p:spPr bwMode="auto">
              <a:xfrm>
                <a:off x="3796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" name="Freeform 1052"/>
              <p:cNvSpPr>
                <a:spLocks/>
              </p:cNvSpPr>
              <p:nvPr/>
            </p:nvSpPr>
            <p:spPr bwMode="auto">
              <a:xfrm>
                <a:off x="371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" name="Freeform 1053"/>
              <p:cNvSpPr>
                <a:spLocks/>
              </p:cNvSpPr>
              <p:nvPr/>
            </p:nvSpPr>
            <p:spPr bwMode="auto">
              <a:xfrm>
                <a:off x="3623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" name="Freeform 1054"/>
              <p:cNvSpPr>
                <a:spLocks/>
              </p:cNvSpPr>
              <p:nvPr/>
            </p:nvSpPr>
            <p:spPr bwMode="auto">
              <a:xfrm>
                <a:off x="181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" name="Freeform 1055"/>
              <p:cNvSpPr>
                <a:spLocks/>
              </p:cNvSpPr>
              <p:nvPr/>
            </p:nvSpPr>
            <p:spPr bwMode="auto">
              <a:xfrm>
                <a:off x="1727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" name="Freeform 1056"/>
              <p:cNvSpPr>
                <a:spLocks/>
              </p:cNvSpPr>
              <p:nvPr/>
            </p:nvSpPr>
            <p:spPr bwMode="auto">
              <a:xfrm>
                <a:off x="1641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" name="Freeform 1057"/>
              <p:cNvSpPr>
                <a:spLocks/>
              </p:cNvSpPr>
              <p:nvPr/>
            </p:nvSpPr>
            <p:spPr bwMode="auto">
              <a:xfrm>
                <a:off x="155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" name="Freeform 1058"/>
              <p:cNvSpPr>
                <a:spLocks/>
              </p:cNvSpPr>
              <p:nvPr/>
            </p:nvSpPr>
            <p:spPr bwMode="auto">
              <a:xfrm>
                <a:off x="146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" name="Freeform 1059"/>
              <p:cNvSpPr>
                <a:spLocks/>
              </p:cNvSpPr>
              <p:nvPr/>
            </p:nvSpPr>
            <p:spPr bwMode="auto">
              <a:xfrm>
                <a:off x="138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" name="Freeform 1060"/>
              <p:cNvSpPr>
                <a:spLocks/>
              </p:cNvSpPr>
              <p:nvPr/>
            </p:nvSpPr>
            <p:spPr bwMode="auto">
              <a:xfrm>
                <a:off x="1297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" name="Freeform 1061"/>
              <p:cNvSpPr>
                <a:spLocks/>
              </p:cNvSpPr>
              <p:nvPr/>
            </p:nvSpPr>
            <p:spPr bwMode="auto">
              <a:xfrm>
                <a:off x="1210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" name="Freeform 1062"/>
              <p:cNvSpPr>
                <a:spLocks/>
              </p:cNvSpPr>
              <p:nvPr/>
            </p:nvSpPr>
            <p:spPr bwMode="auto">
              <a:xfrm>
                <a:off x="112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" name="Freeform 1063"/>
              <p:cNvSpPr>
                <a:spLocks/>
              </p:cNvSpPr>
              <p:nvPr/>
            </p:nvSpPr>
            <p:spPr bwMode="auto">
              <a:xfrm>
                <a:off x="103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" name="Freeform 1064"/>
              <p:cNvSpPr>
                <a:spLocks/>
              </p:cNvSpPr>
              <p:nvPr/>
            </p:nvSpPr>
            <p:spPr bwMode="auto">
              <a:xfrm>
                <a:off x="952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" name="Freeform 1065"/>
              <p:cNvSpPr>
                <a:spLocks/>
              </p:cNvSpPr>
              <p:nvPr/>
            </p:nvSpPr>
            <p:spPr bwMode="auto">
              <a:xfrm>
                <a:off x="866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" name="Freeform 1066"/>
              <p:cNvSpPr>
                <a:spLocks/>
              </p:cNvSpPr>
              <p:nvPr/>
            </p:nvSpPr>
            <p:spPr bwMode="auto">
              <a:xfrm>
                <a:off x="779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" name="Freeform 1067"/>
              <p:cNvSpPr>
                <a:spLocks/>
              </p:cNvSpPr>
              <p:nvPr/>
            </p:nvSpPr>
            <p:spPr bwMode="auto">
              <a:xfrm>
                <a:off x="69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" name="Freeform 1068"/>
              <p:cNvSpPr>
                <a:spLocks/>
              </p:cNvSpPr>
              <p:nvPr/>
            </p:nvSpPr>
            <p:spPr bwMode="auto">
              <a:xfrm>
                <a:off x="607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" name="Freeform 1069"/>
              <p:cNvSpPr>
                <a:spLocks/>
              </p:cNvSpPr>
              <p:nvPr/>
            </p:nvSpPr>
            <p:spPr bwMode="auto">
              <a:xfrm>
                <a:off x="521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" name="Freeform 1070"/>
              <p:cNvSpPr>
                <a:spLocks/>
              </p:cNvSpPr>
              <p:nvPr/>
            </p:nvSpPr>
            <p:spPr bwMode="auto">
              <a:xfrm>
                <a:off x="43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" name="Freeform 1071"/>
              <p:cNvSpPr>
                <a:spLocks/>
              </p:cNvSpPr>
              <p:nvPr/>
            </p:nvSpPr>
            <p:spPr bwMode="auto">
              <a:xfrm>
                <a:off x="34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" name="Freeform 1072"/>
              <p:cNvSpPr>
                <a:spLocks/>
              </p:cNvSpPr>
              <p:nvPr/>
            </p:nvSpPr>
            <p:spPr bwMode="auto">
              <a:xfrm>
                <a:off x="262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" name="Freeform 1073"/>
              <p:cNvSpPr>
                <a:spLocks/>
              </p:cNvSpPr>
              <p:nvPr/>
            </p:nvSpPr>
            <p:spPr bwMode="auto">
              <a:xfrm>
                <a:off x="176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" name="Freeform 1074"/>
              <p:cNvSpPr>
                <a:spLocks/>
              </p:cNvSpPr>
              <p:nvPr/>
            </p:nvSpPr>
            <p:spPr bwMode="auto">
              <a:xfrm>
                <a:off x="90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" name="Freeform 1075"/>
              <p:cNvSpPr>
                <a:spLocks/>
              </p:cNvSpPr>
              <p:nvPr/>
            </p:nvSpPr>
            <p:spPr bwMode="auto">
              <a:xfrm>
                <a:off x="7" y="3500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" name="Freeform 1076"/>
              <p:cNvSpPr>
                <a:spLocks/>
              </p:cNvSpPr>
              <p:nvPr/>
            </p:nvSpPr>
            <p:spPr bwMode="auto">
              <a:xfrm>
                <a:off x="3193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" name="Freeform 1077"/>
              <p:cNvSpPr>
                <a:spLocks/>
              </p:cNvSpPr>
              <p:nvPr/>
            </p:nvSpPr>
            <p:spPr bwMode="auto">
              <a:xfrm>
                <a:off x="3106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" name="Freeform 1078"/>
              <p:cNvSpPr>
                <a:spLocks/>
              </p:cNvSpPr>
              <p:nvPr/>
            </p:nvSpPr>
            <p:spPr bwMode="auto">
              <a:xfrm>
                <a:off x="302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" name="Freeform 1079"/>
              <p:cNvSpPr>
                <a:spLocks/>
              </p:cNvSpPr>
              <p:nvPr/>
            </p:nvSpPr>
            <p:spPr bwMode="auto">
              <a:xfrm>
                <a:off x="2934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" name="Freeform 1080"/>
              <p:cNvSpPr>
                <a:spLocks/>
              </p:cNvSpPr>
              <p:nvPr/>
            </p:nvSpPr>
            <p:spPr bwMode="auto">
              <a:xfrm>
                <a:off x="2848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" name="Freeform 1081"/>
              <p:cNvSpPr>
                <a:spLocks/>
              </p:cNvSpPr>
              <p:nvPr/>
            </p:nvSpPr>
            <p:spPr bwMode="auto">
              <a:xfrm>
                <a:off x="2762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" name="Freeform 1082"/>
              <p:cNvSpPr>
                <a:spLocks/>
              </p:cNvSpPr>
              <p:nvPr/>
            </p:nvSpPr>
            <p:spPr bwMode="auto">
              <a:xfrm>
                <a:off x="2675" y="350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" name="Freeform 1083"/>
              <p:cNvSpPr>
                <a:spLocks/>
              </p:cNvSpPr>
              <p:nvPr/>
            </p:nvSpPr>
            <p:spPr bwMode="auto">
              <a:xfrm>
                <a:off x="258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" name="Freeform 1084"/>
              <p:cNvSpPr>
                <a:spLocks/>
              </p:cNvSpPr>
              <p:nvPr/>
            </p:nvSpPr>
            <p:spPr bwMode="auto">
              <a:xfrm>
                <a:off x="2503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" name="Freeform 1085"/>
              <p:cNvSpPr>
                <a:spLocks/>
              </p:cNvSpPr>
              <p:nvPr/>
            </p:nvSpPr>
            <p:spPr bwMode="auto">
              <a:xfrm>
                <a:off x="2417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" name="Freeform 1086"/>
              <p:cNvSpPr>
                <a:spLocks/>
              </p:cNvSpPr>
              <p:nvPr/>
            </p:nvSpPr>
            <p:spPr bwMode="auto">
              <a:xfrm>
                <a:off x="233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" name="Freeform 1087"/>
              <p:cNvSpPr>
                <a:spLocks/>
              </p:cNvSpPr>
              <p:nvPr/>
            </p:nvSpPr>
            <p:spPr bwMode="auto">
              <a:xfrm>
                <a:off x="224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" name="Freeform 1088"/>
              <p:cNvSpPr>
                <a:spLocks/>
              </p:cNvSpPr>
              <p:nvPr/>
            </p:nvSpPr>
            <p:spPr bwMode="auto">
              <a:xfrm>
                <a:off x="2158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" name="Freeform 1089"/>
              <p:cNvSpPr>
                <a:spLocks/>
              </p:cNvSpPr>
              <p:nvPr/>
            </p:nvSpPr>
            <p:spPr bwMode="auto">
              <a:xfrm>
                <a:off x="2072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" name="Freeform 1090"/>
              <p:cNvSpPr>
                <a:spLocks/>
              </p:cNvSpPr>
              <p:nvPr/>
            </p:nvSpPr>
            <p:spPr bwMode="auto">
              <a:xfrm>
                <a:off x="1986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" name="Freeform 1091"/>
              <p:cNvSpPr>
                <a:spLocks/>
              </p:cNvSpPr>
              <p:nvPr/>
            </p:nvSpPr>
            <p:spPr bwMode="auto">
              <a:xfrm>
                <a:off x="1900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" name="Freeform 1092"/>
              <p:cNvSpPr>
                <a:spLocks/>
              </p:cNvSpPr>
              <p:nvPr/>
            </p:nvSpPr>
            <p:spPr bwMode="auto">
              <a:xfrm>
                <a:off x="3537" y="350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" name="Freeform 1093"/>
              <p:cNvSpPr>
                <a:spLocks/>
              </p:cNvSpPr>
              <p:nvPr/>
            </p:nvSpPr>
            <p:spPr bwMode="auto">
              <a:xfrm>
                <a:off x="3451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" name="Freeform 1094"/>
              <p:cNvSpPr>
                <a:spLocks/>
              </p:cNvSpPr>
              <p:nvPr/>
            </p:nvSpPr>
            <p:spPr bwMode="auto">
              <a:xfrm>
                <a:off x="3365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" name="Freeform 1095"/>
              <p:cNvSpPr>
                <a:spLocks/>
              </p:cNvSpPr>
              <p:nvPr/>
            </p:nvSpPr>
            <p:spPr bwMode="auto">
              <a:xfrm>
                <a:off x="3279" y="350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" name="Freeform 1096"/>
              <p:cNvSpPr>
                <a:spLocks/>
              </p:cNvSpPr>
              <p:nvPr/>
            </p:nvSpPr>
            <p:spPr bwMode="auto">
              <a:xfrm>
                <a:off x="569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" name="Freeform 1097"/>
              <p:cNvSpPr>
                <a:spLocks/>
              </p:cNvSpPr>
              <p:nvPr/>
            </p:nvSpPr>
            <p:spPr bwMode="auto">
              <a:xfrm>
                <a:off x="560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" name="Freeform 1098"/>
              <p:cNvSpPr>
                <a:spLocks/>
              </p:cNvSpPr>
              <p:nvPr/>
            </p:nvSpPr>
            <p:spPr bwMode="auto">
              <a:xfrm>
                <a:off x="5519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" name="Freeform 1099"/>
              <p:cNvSpPr>
                <a:spLocks/>
              </p:cNvSpPr>
              <p:nvPr/>
            </p:nvSpPr>
            <p:spPr bwMode="auto">
              <a:xfrm>
                <a:off x="5433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" name="Freeform 1100"/>
              <p:cNvSpPr>
                <a:spLocks/>
              </p:cNvSpPr>
              <p:nvPr/>
            </p:nvSpPr>
            <p:spPr bwMode="auto">
              <a:xfrm>
                <a:off x="534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" name="Freeform 1101"/>
              <p:cNvSpPr>
                <a:spLocks/>
              </p:cNvSpPr>
              <p:nvPr/>
            </p:nvSpPr>
            <p:spPr bwMode="auto">
              <a:xfrm>
                <a:off x="526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" name="Freeform 1102"/>
              <p:cNvSpPr>
                <a:spLocks/>
              </p:cNvSpPr>
              <p:nvPr/>
            </p:nvSpPr>
            <p:spPr bwMode="auto">
              <a:xfrm>
                <a:off x="517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" name="Freeform 1103"/>
              <p:cNvSpPr>
                <a:spLocks/>
              </p:cNvSpPr>
              <p:nvPr/>
            </p:nvSpPr>
            <p:spPr bwMode="auto">
              <a:xfrm>
                <a:off x="5089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" name="Freeform 1104"/>
              <p:cNvSpPr>
                <a:spLocks/>
              </p:cNvSpPr>
              <p:nvPr/>
            </p:nvSpPr>
            <p:spPr bwMode="auto">
              <a:xfrm>
                <a:off x="5002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" name="Freeform 1105"/>
              <p:cNvSpPr>
                <a:spLocks/>
              </p:cNvSpPr>
              <p:nvPr/>
            </p:nvSpPr>
            <p:spPr bwMode="auto">
              <a:xfrm>
                <a:off x="491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" name="Freeform 1106"/>
              <p:cNvSpPr>
                <a:spLocks/>
              </p:cNvSpPr>
              <p:nvPr/>
            </p:nvSpPr>
            <p:spPr bwMode="auto">
              <a:xfrm>
                <a:off x="483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" name="Freeform 1107"/>
              <p:cNvSpPr>
                <a:spLocks/>
              </p:cNvSpPr>
              <p:nvPr/>
            </p:nvSpPr>
            <p:spPr bwMode="auto">
              <a:xfrm>
                <a:off x="4744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" name="Freeform 1108"/>
              <p:cNvSpPr>
                <a:spLocks/>
              </p:cNvSpPr>
              <p:nvPr/>
            </p:nvSpPr>
            <p:spPr bwMode="auto">
              <a:xfrm>
                <a:off x="4658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" name="Freeform 1109"/>
              <p:cNvSpPr>
                <a:spLocks/>
              </p:cNvSpPr>
              <p:nvPr/>
            </p:nvSpPr>
            <p:spPr bwMode="auto">
              <a:xfrm>
                <a:off x="4571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" name="Freeform 1110"/>
              <p:cNvSpPr>
                <a:spLocks/>
              </p:cNvSpPr>
              <p:nvPr/>
            </p:nvSpPr>
            <p:spPr bwMode="auto">
              <a:xfrm>
                <a:off x="448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" name="Freeform 1111"/>
              <p:cNvSpPr>
                <a:spLocks/>
              </p:cNvSpPr>
              <p:nvPr/>
            </p:nvSpPr>
            <p:spPr bwMode="auto">
              <a:xfrm>
                <a:off x="439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" name="Freeform 1112"/>
              <p:cNvSpPr>
                <a:spLocks/>
              </p:cNvSpPr>
              <p:nvPr/>
            </p:nvSpPr>
            <p:spPr bwMode="auto">
              <a:xfrm>
                <a:off x="4313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" name="Freeform 1113"/>
              <p:cNvSpPr>
                <a:spLocks/>
              </p:cNvSpPr>
              <p:nvPr/>
            </p:nvSpPr>
            <p:spPr bwMode="auto">
              <a:xfrm>
                <a:off x="422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" name="Freeform 1114"/>
              <p:cNvSpPr>
                <a:spLocks/>
              </p:cNvSpPr>
              <p:nvPr/>
            </p:nvSpPr>
            <p:spPr bwMode="auto">
              <a:xfrm>
                <a:off x="414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4" name="Freeform 1115"/>
              <p:cNvSpPr>
                <a:spLocks/>
              </p:cNvSpPr>
              <p:nvPr/>
            </p:nvSpPr>
            <p:spPr bwMode="auto">
              <a:xfrm>
                <a:off x="405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5" name="Freeform 1116"/>
              <p:cNvSpPr>
                <a:spLocks/>
              </p:cNvSpPr>
              <p:nvPr/>
            </p:nvSpPr>
            <p:spPr bwMode="auto">
              <a:xfrm>
                <a:off x="3968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6" name="Freeform 1117"/>
              <p:cNvSpPr>
                <a:spLocks/>
              </p:cNvSpPr>
              <p:nvPr/>
            </p:nvSpPr>
            <p:spPr bwMode="auto">
              <a:xfrm>
                <a:off x="3882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7" name="Freeform 1118"/>
              <p:cNvSpPr>
                <a:spLocks/>
              </p:cNvSpPr>
              <p:nvPr/>
            </p:nvSpPr>
            <p:spPr bwMode="auto">
              <a:xfrm>
                <a:off x="3796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8" name="Freeform 1119"/>
              <p:cNvSpPr>
                <a:spLocks/>
              </p:cNvSpPr>
              <p:nvPr/>
            </p:nvSpPr>
            <p:spPr bwMode="auto">
              <a:xfrm>
                <a:off x="371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9" name="Freeform 1120"/>
              <p:cNvSpPr>
                <a:spLocks/>
              </p:cNvSpPr>
              <p:nvPr/>
            </p:nvSpPr>
            <p:spPr bwMode="auto">
              <a:xfrm>
                <a:off x="3623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0" name="Freeform 1121"/>
              <p:cNvSpPr>
                <a:spLocks/>
              </p:cNvSpPr>
              <p:nvPr/>
            </p:nvSpPr>
            <p:spPr bwMode="auto">
              <a:xfrm>
                <a:off x="181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1" name="Freeform 1122"/>
              <p:cNvSpPr>
                <a:spLocks/>
              </p:cNvSpPr>
              <p:nvPr/>
            </p:nvSpPr>
            <p:spPr bwMode="auto">
              <a:xfrm>
                <a:off x="1727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2" name="Freeform 1123"/>
              <p:cNvSpPr>
                <a:spLocks/>
              </p:cNvSpPr>
              <p:nvPr/>
            </p:nvSpPr>
            <p:spPr bwMode="auto">
              <a:xfrm>
                <a:off x="1641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3" name="Freeform 1124"/>
              <p:cNvSpPr>
                <a:spLocks/>
              </p:cNvSpPr>
              <p:nvPr/>
            </p:nvSpPr>
            <p:spPr bwMode="auto">
              <a:xfrm>
                <a:off x="155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4" name="Freeform 1125"/>
              <p:cNvSpPr>
                <a:spLocks/>
              </p:cNvSpPr>
              <p:nvPr/>
            </p:nvSpPr>
            <p:spPr bwMode="auto">
              <a:xfrm>
                <a:off x="146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5" name="Freeform 1126"/>
              <p:cNvSpPr>
                <a:spLocks/>
              </p:cNvSpPr>
              <p:nvPr/>
            </p:nvSpPr>
            <p:spPr bwMode="auto">
              <a:xfrm>
                <a:off x="138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6" name="Freeform 1127"/>
              <p:cNvSpPr>
                <a:spLocks/>
              </p:cNvSpPr>
              <p:nvPr/>
            </p:nvSpPr>
            <p:spPr bwMode="auto">
              <a:xfrm>
                <a:off x="1297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7" name="Freeform 1128"/>
              <p:cNvSpPr>
                <a:spLocks/>
              </p:cNvSpPr>
              <p:nvPr/>
            </p:nvSpPr>
            <p:spPr bwMode="auto">
              <a:xfrm>
                <a:off x="1210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8" name="Freeform 1129"/>
              <p:cNvSpPr>
                <a:spLocks/>
              </p:cNvSpPr>
              <p:nvPr/>
            </p:nvSpPr>
            <p:spPr bwMode="auto">
              <a:xfrm>
                <a:off x="112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" name="Freeform 1130"/>
              <p:cNvSpPr>
                <a:spLocks/>
              </p:cNvSpPr>
              <p:nvPr/>
            </p:nvSpPr>
            <p:spPr bwMode="auto">
              <a:xfrm>
                <a:off x="103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" name="Freeform 1131"/>
              <p:cNvSpPr>
                <a:spLocks/>
              </p:cNvSpPr>
              <p:nvPr/>
            </p:nvSpPr>
            <p:spPr bwMode="auto">
              <a:xfrm>
                <a:off x="952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" name="Freeform 1132"/>
              <p:cNvSpPr>
                <a:spLocks/>
              </p:cNvSpPr>
              <p:nvPr/>
            </p:nvSpPr>
            <p:spPr bwMode="auto">
              <a:xfrm>
                <a:off x="866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" name="Freeform 1133"/>
              <p:cNvSpPr>
                <a:spLocks/>
              </p:cNvSpPr>
              <p:nvPr/>
            </p:nvSpPr>
            <p:spPr bwMode="auto">
              <a:xfrm>
                <a:off x="779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" name="Freeform 1134"/>
              <p:cNvSpPr>
                <a:spLocks/>
              </p:cNvSpPr>
              <p:nvPr/>
            </p:nvSpPr>
            <p:spPr bwMode="auto">
              <a:xfrm>
                <a:off x="69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" name="Freeform 1135"/>
              <p:cNvSpPr>
                <a:spLocks/>
              </p:cNvSpPr>
              <p:nvPr/>
            </p:nvSpPr>
            <p:spPr bwMode="auto">
              <a:xfrm>
                <a:off x="607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" name="Freeform 1136"/>
              <p:cNvSpPr>
                <a:spLocks/>
              </p:cNvSpPr>
              <p:nvPr/>
            </p:nvSpPr>
            <p:spPr bwMode="auto">
              <a:xfrm>
                <a:off x="521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" name="Freeform 1137"/>
              <p:cNvSpPr>
                <a:spLocks/>
              </p:cNvSpPr>
              <p:nvPr/>
            </p:nvSpPr>
            <p:spPr bwMode="auto">
              <a:xfrm>
                <a:off x="43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" name="Freeform 1138"/>
              <p:cNvSpPr>
                <a:spLocks/>
              </p:cNvSpPr>
              <p:nvPr/>
            </p:nvSpPr>
            <p:spPr bwMode="auto">
              <a:xfrm>
                <a:off x="34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" name="Freeform 1139"/>
              <p:cNvSpPr>
                <a:spLocks/>
              </p:cNvSpPr>
              <p:nvPr/>
            </p:nvSpPr>
            <p:spPr bwMode="auto">
              <a:xfrm>
                <a:off x="262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" name="Freeform 1140"/>
              <p:cNvSpPr>
                <a:spLocks/>
              </p:cNvSpPr>
              <p:nvPr/>
            </p:nvSpPr>
            <p:spPr bwMode="auto">
              <a:xfrm>
                <a:off x="176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" name="Freeform 1141"/>
              <p:cNvSpPr>
                <a:spLocks/>
              </p:cNvSpPr>
              <p:nvPr/>
            </p:nvSpPr>
            <p:spPr bwMode="auto">
              <a:xfrm>
                <a:off x="90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" name="Freeform 1142"/>
              <p:cNvSpPr>
                <a:spLocks/>
              </p:cNvSpPr>
              <p:nvPr/>
            </p:nvSpPr>
            <p:spPr bwMode="auto">
              <a:xfrm>
                <a:off x="7" y="3586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" name="Freeform 1143"/>
              <p:cNvSpPr>
                <a:spLocks/>
              </p:cNvSpPr>
              <p:nvPr/>
            </p:nvSpPr>
            <p:spPr bwMode="auto">
              <a:xfrm>
                <a:off x="3193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" name="Freeform 1144"/>
              <p:cNvSpPr>
                <a:spLocks/>
              </p:cNvSpPr>
              <p:nvPr/>
            </p:nvSpPr>
            <p:spPr bwMode="auto">
              <a:xfrm>
                <a:off x="3106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" name="Freeform 1145"/>
              <p:cNvSpPr>
                <a:spLocks/>
              </p:cNvSpPr>
              <p:nvPr/>
            </p:nvSpPr>
            <p:spPr bwMode="auto">
              <a:xfrm>
                <a:off x="302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" name="Freeform 1146"/>
              <p:cNvSpPr>
                <a:spLocks/>
              </p:cNvSpPr>
              <p:nvPr/>
            </p:nvSpPr>
            <p:spPr bwMode="auto">
              <a:xfrm>
                <a:off x="2934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" name="Freeform 1147"/>
              <p:cNvSpPr>
                <a:spLocks/>
              </p:cNvSpPr>
              <p:nvPr/>
            </p:nvSpPr>
            <p:spPr bwMode="auto">
              <a:xfrm>
                <a:off x="2848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" name="Freeform 1148"/>
              <p:cNvSpPr>
                <a:spLocks/>
              </p:cNvSpPr>
              <p:nvPr/>
            </p:nvSpPr>
            <p:spPr bwMode="auto">
              <a:xfrm>
                <a:off x="2762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" name="Freeform 1149"/>
              <p:cNvSpPr>
                <a:spLocks/>
              </p:cNvSpPr>
              <p:nvPr/>
            </p:nvSpPr>
            <p:spPr bwMode="auto">
              <a:xfrm>
                <a:off x="2675" y="358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" name="Freeform 1150"/>
              <p:cNvSpPr>
                <a:spLocks/>
              </p:cNvSpPr>
              <p:nvPr/>
            </p:nvSpPr>
            <p:spPr bwMode="auto">
              <a:xfrm>
                <a:off x="258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" name="Freeform 1151"/>
              <p:cNvSpPr>
                <a:spLocks/>
              </p:cNvSpPr>
              <p:nvPr/>
            </p:nvSpPr>
            <p:spPr bwMode="auto">
              <a:xfrm>
                <a:off x="2503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" name="Freeform 1152"/>
              <p:cNvSpPr>
                <a:spLocks/>
              </p:cNvSpPr>
              <p:nvPr/>
            </p:nvSpPr>
            <p:spPr bwMode="auto">
              <a:xfrm>
                <a:off x="2417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" name="Freeform 1153"/>
              <p:cNvSpPr>
                <a:spLocks/>
              </p:cNvSpPr>
              <p:nvPr/>
            </p:nvSpPr>
            <p:spPr bwMode="auto">
              <a:xfrm>
                <a:off x="233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" name="Freeform 1154"/>
              <p:cNvSpPr>
                <a:spLocks/>
              </p:cNvSpPr>
              <p:nvPr/>
            </p:nvSpPr>
            <p:spPr bwMode="auto">
              <a:xfrm>
                <a:off x="224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" name="Freeform 1155"/>
              <p:cNvSpPr>
                <a:spLocks/>
              </p:cNvSpPr>
              <p:nvPr/>
            </p:nvSpPr>
            <p:spPr bwMode="auto">
              <a:xfrm>
                <a:off x="2158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" name="Freeform 1156"/>
              <p:cNvSpPr>
                <a:spLocks/>
              </p:cNvSpPr>
              <p:nvPr/>
            </p:nvSpPr>
            <p:spPr bwMode="auto">
              <a:xfrm>
                <a:off x="2072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" name="Freeform 1157"/>
              <p:cNvSpPr>
                <a:spLocks/>
              </p:cNvSpPr>
              <p:nvPr/>
            </p:nvSpPr>
            <p:spPr bwMode="auto">
              <a:xfrm>
                <a:off x="1986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" name="Freeform 1158"/>
              <p:cNvSpPr>
                <a:spLocks/>
              </p:cNvSpPr>
              <p:nvPr/>
            </p:nvSpPr>
            <p:spPr bwMode="auto">
              <a:xfrm>
                <a:off x="1900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" name="Freeform 1159"/>
              <p:cNvSpPr>
                <a:spLocks/>
              </p:cNvSpPr>
              <p:nvPr/>
            </p:nvSpPr>
            <p:spPr bwMode="auto">
              <a:xfrm>
                <a:off x="3537" y="358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" name="Freeform 1160"/>
              <p:cNvSpPr>
                <a:spLocks/>
              </p:cNvSpPr>
              <p:nvPr/>
            </p:nvSpPr>
            <p:spPr bwMode="auto">
              <a:xfrm>
                <a:off x="3451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" name="Freeform 1161"/>
              <p:cNvSpPr>
                <a:spLocks/>
              </p:cNvSpPr>
              <p:nvPr/>
            </p:nvSpPr>
            <p:spPr bwMode="auto">
              <a:xfrm>
                <a:off x="3365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" name="Freeform 1162"/>
              <p:cNvSpPr>
                <a:spLocks/>
              </p:cNvSpPr>
              <p:nvPr/>
            </p:nvSpPr>
            <p:spPr bwMode="auto">
              <a:xfrm>
                <a:off x="3279" y="358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" name="Freeform 1163"/>
              <p:cNvSpPr>
                <a:spLocks/>
              </p:cNvSpPr>
              <p:nvPr/>
            </p:nvSpPr>
            <p:spPr bwMode="auto">
              <a:xfrm>
                <a:off x="569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" name="Freeform 1164"/>
              <p:cNvSpPr>
                <a:spLocks/>
              </p:cNvSpPr>
              <p:nvPr/>
            </p:nvSpPr>
            <p:spPr bwMode="auto">
              <a:xfrm>
                <a:off x="560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" name="Freeform 1165"/>
              <p:cNvSpPr>
                <a:spLocks/>
              </p:cNvSpPr>
              <p:nvPr/>
            </p:nvSpPr>
            <p:spPr bwMode="auto">
              <a:xfrm>
                <a:off x="5519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" name="Freeform 1166"/>
              <p:cNvSpPr>
                <a:spLocks/>
              </p:cNvSpPr>
              <p:nvPr/>
            </p:nvSpPr>
            <p:spPr bwMode="auto">
              <a:xfrm>
                <a:off x="5433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" name="Freeform 1167"/>
              <p:cNvSpPr>
                <a:spLocks/>
              </p:cNvSpPr>
              <p:nvPr/>
            </p:nvSpPr>
            <p:spPr bwMode="auto">
              <a:xfrm>
                <a:off x="534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" name="Freeform 1168"/>
              <p:cNvSpPr>
                <a:spLocks/>
              </p:cNvSpPr>
              <p:nvPr/>
            </p:nvSpPr>
            <p:spPr bwMode="auto">
              <a:xfrm>
                <a:off x="526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" name="Freeform 1169"/>
              <p:cNvSpPr>
                <a:spLocks/>
              </p:cNvSpPr>
              <p:nvPr/>
            </p:nvSpPr>
            <p:spPr bwMode="auto">
              <a:xfrm>
                <a:off x="517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" name="Freeform 1170"/>
              <p:cNvSpPr>
                <a:spLocks/>
              </p:cNvSpPr>
              <p:nvPr/>
            </p:nvSpPr>
            <p:spPr bwMode="auto">
              <a:xfrm>
                <a:off x="5089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" name="Freeform 1171"/>
              <p:cNvSpPr>
                <a:spLocks/>
              </p:cNvSpPr>
              <p:nvPr/>
            </p:nvSpPr>
            <p:spPr bwMode="auto">
              <a:xfrm>
                <a:off x="5002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" name="Freeform 1172"/>
              <p:cNvSpPr>
                <a:spLocks/>
              </p:cNvSpPr>
              <p:nvPr/>
            </p:nvSpPr>
            <p:spPr bwMode="auto">
              <a:xfrm>
                <a:off x="491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" name="Freeform 1173"/>
              <p:cNvSpPr>
                <a:spLocks/>
              </p:cNvSpPr>
              <p:nvPr/>
            </p:nvSpPr>
            <p:spPr bwMode="auto">
              <a:xfrm>
                <a:off x="483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" name="Freeform 1174"/>
              <p:cNvSpPr>
                <a:spLocks/>
              </p:cNvSpPr>
              <p:nvPr/>
            </p:nvSpPr>
            <p:spPr bwMode="auto">
              <a:xfrm>
                <a:off x="4744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" name="Freeform 1175"/>
              <p:cNvSpPr>
                <a:spLocks/>
              </p:cNvSpPr>
              <p:nvPr/>
            </p:nvSpPr>
            <p:spPr bwMode="auto">
              <a:xfrm>
                <a:off x="4658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" name="Freeform 1176"/>
              <p:cNvSpPr>
                <a:spLocks/>
              </p:cNvSpPr>
              <p:nvPr/>
            </p:nvSpPr>
            <p:spPr bwMode="auto">
              <a:xfrm>
                <a:off x="4571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" name="Freeform 1177"/>
              <p:cNvSpPr>
                <a:spLocks/>
              </p:cNvSpPr>
              <p:nvPr/>
            </p:nvSpPr>
            <p:spPr bwMode="auto">
              <a:xfrm>
                <a:off x="448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" name="Freeform 1178"/>
              <p:cNvSpPr>
                <a:spLocks/>
              </p:cNvSpPr>
              <p:nvPr/>
            </p:nvSpPr>
            <p:spPr bwMode="auto">
              <a:xfrm>
                <a:off x="439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" name="Freeform 1179"/>
              <p:cNvSpPr>
                <a:spLocks/>
              </p:cNvSpPr>
              <p:nvPr/>
            </p:nvSpPr>
            <p:spPr bwMode="auto">
              <a:xfrm>
                <a:off x="4313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" name="Freeform 1180"/>
              <p:cNvSpPr>
                <a:spLocks/>
              </p:cNvSpPr>
              <p:nvPr/>
            </p:nvSpPr>
            <p:spPr bwMode="auto">
              <a:xfrm>
                <a:off x="422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" name="Freeform 1181"/>
              <p:cNvSpPr>
                <a:spLocks/>
              </p:cNvSpPr>
              <p:nvPr/>
            </p:nvSpPr>
            <p:spPr bwMode="auto">
              <a:xfrm>
                <a:off x="414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" name="Freeform 1182"/>
              <p:cNvSpPr>
                <a:spLocks/>
              </p:cNvSpPr>
              <p:nvPr/>
            </p:nvSpPr>
            <p:spPr bwMode="auto">
              <a:xfrm>
                <a:off x="405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" name="Freeform 1183"/>
              <p:cNvSpPr>
                <a:spLocks/>
              </p:cNvSpPr>
              <p:nvPr/>
            </p:nvSpPr>
            <p:spPr bwMode="auto">
              <a:xfrm>
                <a:off x="3968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" name="Freeform 1184"/>
              <p:cNvSpPr>
                <a:spLocks/>
              </p:cNvSpPr>
              <p:nvPr/>
            </p:nvSpPr>
            <p:spPr bwMode="auto">
              <a:xfrm>
                <a:off x="3882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" name="Freeform 1185"/>
              <p:cNvSpPr>
                <a:spLocks/>
              </p:cNvSpPr>
              <p:nvPr/>
            </p:nvSpPr>
            <p:spPr bwMode="auto">
              <a:xfrm>
                <a:off x="3796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" name="Freeform 1186"/>
              <p:cNvSpPr>
                <a:spLocks/>
              </p:cNvSpPr>
              <p:nvPr/>
            </p:nvSpPr>
            <p:spPr bwMode="auto">
              <a:xfrm>
                <a:off x="371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" name="Freeform 1187"/>
              <p:cNvSpPr>
                <a:spLocks/>
              </p:cNvSpPr>
              <p:nvPr/>
            </p:nvSpPr>
            <p:spPr bwMode="auto">
              <a:xfrm>
                <a:off x="3623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" name="Freeform 1188"/>
              <p:cNvSpPr>
                <a:spLocks/>
              </p:cNvSpPr>
              <p:nvPr/>
            </p:nvSpPr>
            <p:spPr bwMode="auto">
              <a:xfrm>
                <a:off x="181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" name="Freeform 1189"/>
              <p:cNvSpPr>
                <a:spLocks/>
              </p:cNvSpPr>
              <p:nvPr/>
            </p:nvSpPr>
            <p:spPr bwMode="auto">
              <a:xfrm>
                <a:off x="1727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" name="Freeform 1190"/>
              <p:cNvSpPr>
                <a:spLocks/>
              </p:cNvSpPr>
              <p:nvPr/>
            </p:nvSpPr>
            <p:spPr bwMode="auto">
              <a:xfrm>
                <a:off x="1641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" name="Freeform 1191"/>
              <p:cNvSpPr>
                <a:spLocks/>
              </p:cNvSpPr>
              <p:nvPr/>
            </p:nvSpPr>
            <p:spPr bwMode="auto">
              <a:xfrm>
                <a:off x="155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" name="Freeform 1192"/>
              <p:cNvSpPr>
                <a:spLocks/>
              </p:cNvSpPr>
              <p:nvPr/>
            </p:nvSpPr>
            <p:spPr bwMode="auto">
              <a:xfrm>
                <a:off x="146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" name="Freeform 1193"/>
              <p:cNvSpPr>
                <a:spLocks/>
              </p:cNvSpPr>
              <p:nvPr/>
            </p:nvSpPr>
            <p:spPr bwMode="auto">
              <a:xfrm>
                <a:off x="138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" name="Freeform 1194"/>
              <p:cNvSpPr>
                <a:spLocks/>
              </p:cNvSpPr>
              <p:nvPr/>
            </p:nvSpPr>
            <p:spPr bwMode="auto">
              <a:xfrm>
                <a:off x="1297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" name="Freeform 1195"/>
              <p:cNvSpPr>
                <a:spLocks/>
              </p:cNvSpPr>
              <p:nvPr/>
            </p:nvSpPr>
            <p:spPr bwMode="auto">
              <a:xfrm>
                <a:off x="1210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" name="Freeform 1196"/>
              <p:cNvSpPr>
                <a:spLocks/>
              </p:cNvSpPr>
              <p:nvPr/>
            </p:nvSpPr>
            <p:spPr bwMode="auto">
              <a:xfrm>
                <a:off x="112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" name="Freeform 1197"/>
              <p:cNvSpPr>
                <a:spLocks/>
              </p:cNvSpPr>
              <p:nvPr/>
            </p:nvSpPr>
            <p:spPr bwMode="auto">
              <a:xfrm>
                <a:off x="103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" name="Freeform 1198"/>
              <p:cNvSpPr>
                <a:spLocks/>
              </p:cNvSpPr>
              <p:nvPr/>
            </p:nvSpPr>
            <p:spPr bwMode="auto">
              <a:xfrm>
                <a:off x="952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" name="Freeform 1199"/>
              <p:cNvSpPr>
                <a:spLocks/>
              </p:cNvSpPr>
              <p:nvPr/>
            </p:nvSpPr>
            <p:spPr bwMode="auto">
              <a:xfrm>
                <a:off x="866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" name="Freeform 1200"/>
              <p:cNvSpPr>
                <a:spLocks/>
              </p:cNvSpPr>
              <p:nvPr/>
            </p:nvSpPr>
            <p:spPr bwMode="auto">
              <a:xfrm>
                <a:off x="779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" name="Freeform 1201"/>
              <p:cNvSpPr>
                <a:spLocks/>
              </p:cNvSpPr>
              <p:nvPr/>
            </p:nvSpPr>
            <p:spPr bwMode="auto">
              <a:xfrm>
                <a:off x="69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" name="Freeform 1202"/>
              <p:cNvSpPr>
                <a:spLocks/>
              </p:cNvSpPr>
              <p:nvPr/>
            </p:nvSpPr>
            <p:spPr bwMode="auto">
              <a:xfrm>
                <a:off x="607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" name="Freeform 1203"/>
              <p:cNvSpPr>
                <a:spLocks/>
              </p:cNvSpPr>
              <p:nvPr/>
            </p:nvSpPr>
            <p:spPr bwMode="auto">
              <a:xfrm>
                <a:off x="521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" name="Freeform 1204"/>
              <p:cNvSpPr>
                <a:spLocks/>
              </p:cNvSpPr>
              <p:nvPr/>
            </p:nvSpPr>
            <p:spPr bwMode="auto">
              <a:xfrm>
                <a:off x="43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" name="Freeform 1205"/>
              <p:cNvSpPr>
                <a:spLocks/>
              </p:cNvSpPr>
              <p:nvPr/>
            </p:nvSpPr>
            <p:spPr bwMode="auto">
              <a:xfrm>
                <a:off x="34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" name="Freeform 1206"/>
              <p:cNvSpPr>
                <a:spLocks/>
              </p:cNvSpPr>
              <p:nvPr/>
            </p:nvSpPr>
            <p:spPr bwMode="auto">
              <a:xfrm>
                <a:off x="262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" name="Freeform 1207"/>
              <p:cNvSpPr>
                <a:spLocks/>
              </p:cNvSpPr>
              <p:nvPr/>
            </p:nvSpPr>
            <p:spPr bwMode="auto">
              <a:xfrm>
                <a:off x="176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" name="Freeform 1208"/>
              <p:cNvSpPr>
                <a:spLocks/>
              </p:cNvSpPr>
              <p:nvPr/>
            </p:nvSpPr>
            <p:spPr bwMode="auto">
              <a:xfrm>
                <a:off x="90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" name="Freeform 1209"/>
              <p:cNvSpPr>
                <a:spLocks/>
              </p:cNvSpPr>
              <p:nvPr/>
            </p:nvSpPr>
            <p:spPr bwMode="auto">
              <a:xfrm>
                <a:off x="7" y="3672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9" name="Freeform 1210"/>
              <p:cNvSpPr>
                <a:spLocks/>
              </p:cNvSpPr>
              <p:nvPr/>
            </p:nvSpPr>
            <p:spPr bwMode="auto">
              <a:xfrm>
                <a:off x="3193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0" name="Freeform 1211"/>
              <p:cNvSpPr>
                <a:spLocks/>
              </p:cNvSpPr>
              <p:nvPr/>
            </p:nvSpPr>
            <p:spPr bwMode="auto">
              <a:xfrm>
                <a:off x="3106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1" name="Freeform 1212"/>
              <p:cNvSpPr>
                <a:spLocks/>
              </p:cNvSpPr>
              <p:nvPr/>
            </p:nvSpPr>
            <p:spPr bwMode="auto">
              <a:xfrm>
                <a:off x="302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2" name="Freeform 1213"/>
              <p:cNvSpPr>
                <a:spLocks/>
              </p:cNvSpPr>
              <p:nvPr/>
            </p:nvSpPr>
            <p:spPr bwMode="auto">
              <a:xfrm>
                <a:off x="2934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3" name="Freeform 1214"/>
              <p:cNvSpPr>
                <a:spLocks/>
              </p:cNvSpPr>
              <p:nvPr/>
            </p:nvSpPr>
            <p:spPr bwMode="auto">
              <a:xfrm>
                <a:off x="2848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4" name="Freeform 1215"/>
              <p:cNvSpPr>
                <a:spLocks/>
              </p:cNvSpPr>
              <p:nvPr/>
            </p:nvSpPr>
            <p:spPr bwMode="auto">
              <a:xfrm>
                <a:off x="2762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5" name="Freeform 1216"/>
              <p:cNvSpPr>
                <a:spLocks/>
              </p:cNvSpPr>
              <p:nvPr/>
            </p:nvSpPr>
            <p:spPr bwMode="auto">
              <a:xfrm>
                <a:off x="2675" y="367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6" name="Freeform 1217"/>
              <p:cNvSpPr>
                <a:spLocks/>
              </p:cNvSpPr>
              <p:nvPr/>
            </p:nvSpPr>
            <p:spPr bwMode="auto">
              <a:xfrm>
                <a:off x="258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7" name="Freeform 1218"/>
              <p:cNvSpPr>
                <a:spLocks/>
              </p:cNvSpPr>
              <p:nvPr/>
            </p:nvSpPr>
            <p:spPr bwMode="auto">
              <a:xfrm>
                <a:off x="2503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8" name="Freeform 1219"/>
              <p:cNvSpPr>
                <a:spLocks/>
              </p:cNvSpPr>
              <p:nvPr/>
            </p:nvSpPr>
            <p:spPr bwMode="auto">
              <a:xfrm>
                <a:off x="2417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9" name="Freeform 1220"/>
              <p:cNvSpPr>
                <a:spLocks/>
              </p:cNvSpPr>
              <p:nvPr/>
            </p:nvSpPr>
            <p:spPr bwMode="auto">
              <a:xfrm>
                <a:off x="233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0" name="Freeform 1221"/>
              <p:cNvSpPr>
                <a:spLocks/>
              </p:cNvSpPr>
              <p:nvPr/>
            </p:nvSpPr>
            <p:spPr bwMode="auto">
              <a:xfrm>
                <a:off x="224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1" name="Freeform 1222"/>
              <p:cNvSpPr>
                <a:spLocks/>
              </p:cNvSpPr>
              <p:nvPr/>
            </p:nvSpPr>
            <p:spPr bwMode="auto">
              <a:xfrm>
                <a:off x="2158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2" name="Freeform 1223"/>
              <p:cNvSpPr>
                <a:spLocks/>
              </p:cNvSpPr>
              <p:nvPr/>
            </p:nvSpPr>
            <p:spPr bwMode="auto">
              <a:xfrm>
                <a:off x="2072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3" name="Freeform 1224"/>
              <p:cNvSpPr>
                <a:spLocks/>
              </p:cNvSpPr>
              <p:nvPr/>
            </p:nvSpPr>
            <p:spPr bwMode="auto">
              <a:xfrm>
                <a:off x="1986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4" name="Freeform 1225"/>
              <p:cNvSpPr>
                <a:spLocks/>
              </p:cNvSpPr>
              <p:nvPr/>
            </p:nvSpPr>
            <p:spPr bwMode="auto">
              <a:xfrm>
                <a:off x="1900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5" name="Freeform 1226"/>
              <p:cNvSpPr>
                <a:spLocks/>
              </p:cNvSpPr>
              <p:nvPr/>
            </p:nvSpPr>
            <p:spPr bwMode="auto">
              <a:xfrm>
                <a:off x="3537" y="367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6" name="Freeform 1227"/>
              <p:cNvSpPr>
                <a:spLocks/>
              </p:cNvSpPr>
              <p:nvPr/>
            </p:nvSpPr>
            <p:spPr bwMode="auto">
              <a:xfrm>
                <a:off x="3451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7" name="Freeform 1228"/>
              <p:cNvSpPr>
                <a:spLocks/>
              </p:cNvSpPr>
              <p:nvPr/>
            </p:nvSpPr>
            <p:spPr bwMode="auto">
              <a:xfrm>
                <a:off x="3365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8" name="Freeform 1229"/>
              <p:cNvSpPr>
                <a:spLocks/>
              </p:cNvSpPr>
              <p:nvPr/>
            </p:nvSpPr>
            <p:spPr bwMode="auto">
              <a:xfrm>
                <a:off x="3279" y="367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9" name="Freeform 1230"/>
              <p:cNvSpPr>
                <a:spLocks/>
              </p:cNvSpPr>
              <p:nvPr/>
            </p:nvSpPr>
            <p:spPr bwMode="auto">
              <a:xfrm>
                <a:off x="569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0" name="Freeform 1231"/>
              <p:cNvSpPr>
                <a:spLocks/>
              </p:cNvSpPr>
              <p:nvPr/>
            </p:nvSpPr>
            <p:spPr bwMode="auto">
              <a:xfrm>
                <a:off x="560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1" name="Freeform 1232"/>
              <p:cNvSpPr>
                <a:spLocks/>
              </p:cNvSpPr>
              <p:nvPr/>
            </p:nvSpPr>
            <p:spPr bwMode="auto">
              <a:xfrm>
                <a:off x="5519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2" name="Freeform 1233"/>
              <p:cNvSpPr>
                <a:spLocks/>
              </p:cNvSpPr>
              <p:nvPr/>
            </p:nvSpPr>
            <p:spPr bwMode="auto">
              <a:xfrm>
                <a:off x="5433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3" name="Freeform 1234"/>
              <p:cNvSpPr>
                <a:spLocks/>
              </p:cNvSpPr>
              <p:nvPr/>
            </p:nvSpPr>
            <p:spPr bwMode="auto">
              <a:xfrm>
                <a:off x="534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4" name="Freeform 1235"/>
              <p:cNvSpPr>
                <a:spLocks/>
              </p:cNvSpPr>
              <p:nvPr/>
            </p:nvSpPr>
            <p:spPr bwMode="auto">
              <a:xfrm>
                <a:off x="526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5" name="Freeform 1236"/>
              <p:cNvSpPr>
                <a:spLocks/>
              </p:cNvSpPr>
              <p:nvPr/>
            </p:nvSpPr>
            <p:spPr bwMode="auto">
              <a:xfrm>
                <a:off x="517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6" name="Freeform 1237"/>
              <p:cNvSpPr>
                <a:spLocks/>
              </p:cNvSpPr>
              <p:nvPr/>
            </p:nvSpPr>
            <p:spPr bwMode="auto">
              <a:xfrm>
                <a:off x="5089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7" name="Freeform 1238"/>
              <p:cNvSpPr>
                <a:spLocks/>
              </p:cNvSpPr>
              <p:nvPr/>
            </p:nvSpPr>
            <p:spPr bwMode="auto">
              <a:xfrm>
                <a:off x="5002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8" name="Freeform 1239"/>
              <p:cNvSpPr>
                <a:spLocks/>
              </p:cNvSpPr>
              <p:nvPr/>
            </p:nvSpPr>
            <p:spPr bwMode="auto">
              <a:xfrm>
                <a:off x="491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9" name="Freeform 1240"/>
              <p:cNvSpPr>
                <a:spLocks/>
              </p:cNvSpPr>
              <p:nvPr/>
            </p:nvSpPr>
            <p:spPr bwMode="auto">
              <a:xfrm>
                <a:off x="483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0" name="Freeform 1241"/>
              <p:cNvSpPr>
                <a:spLocks/>
              </p:cNvSpPr>
              <p:nvPr/>
            </p:nvSpPr>
            <p:spPr bwMode="auto">
              <a:xfrm>
                <a:off x="4744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1" name="Freeform 1242"/>
              <p:cNvSpPr>
                <a:spLocks/>
              </p:cNvSpPr>
              <p:nvPr/>
            </p:nvSpPr>
            <p:spPr bwMode="auto">
              <a:xfrm>
                <a:off x="4658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2" name="Freeform 1243"/>
              <p:cNvSpPr>
                <a:spLocks/>
              </p:cNvSpPr>
              <p:nvPr/>
            </p:nvSpPr>
            <p:spPr bwMode="auto">
              <a:xfrm>
                <a:off x="4571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3" name="Freeform 1244"/>
              <p:cNvSpPr>
                <a:spLocks/>
              </p:cNvSpPr>
              <p:nvPr/>
            </p:nvSpPr>
            <p:spPr bwMode="auto">
              <a:xfrm>
                <a:off x="448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4" name="Freeform 1245"/>
              <p:cNvSpPr>
                <a:spLocks/>
              </p:cNvSpPr>
              <p:nvPr/>
            </p:nvSpPr>
            <p:spPr bwMode="auto">
              <a:xfrm>
                <a:off x="439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5" name="Freeform 1246"/>
              <p:cNvSpPr>
                <a:spLocks/>
              </p:cNvSpPr>
              <p:nvPr/>
            </p:nvSpPr>
            <p:spPr bwMode="auto">
              <a:xfrm>
                <a:off x="4313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6" name="Freeform 1247"/>
              <p:cNvSpPr>
                <a:spLocks/>
              </p:cNvSpPr>
              <p:nvPr/>
            </p:nvSpPr>
            <p:spPr bwMode="auto">
              <a:xfrm>
                <a:off x="422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7" name="Freeform 1248"/>
              <p:cNvSpPr>
                <a:spLocks/>
              </p:cNvSpPr>
              <p:nvPr/>
            </p:nvSpPr>
            <p:spPr bwMode="auto">
              <a:xfrm>
                <a:off x="414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8" name="Freeform 1249"/>
              <p:cNvSpPr>
                <a:spLocks/>
              </p:cNvSpPr>
              <p:nvPr/>
            </p:nvSpPr>
            <p:spPr bwMode="auto">
              <a:xfrm>
                <a:off x="405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29" name="Freeform 1250"/>
              <p:cNvSpPr>
                <a:spLocks/>
              </p:cNvSpPr>
              <p:nvPr/>
            </p:nvSpPr>
            <p:spPr bwMode="auto">
              <a:xfrm>
                <a:off x="3968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0" name="Freeform 1251"/>
              <p:cNvSpPr>
                <a:spLocks/>
              </p:cNvSpPr>
              <p:nvPr/>
            </p:nvSpPr>
            <p:spPr bwMode="auto">
              <a:xfrm>
                <a:off x="3882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1" name="Freeform 1252"/>
              <p:cNvSpPr>
                <a:spLocks/>
              </p:cNvSpPr>
              <p:nvPr/>
            </p:nvSpPr>
            <p:spPr bwMode="auto">
              <a:xfrm>
                <a:off x="3796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2" name="Freeform 1253"/>
              <p:cNvSpPr>
                <a:spLocks/>
              </p:cNvSpPr>
              <p:nvPr/>
            </p:nvSpPr>
            <p:spPr bwMode="auto">
              <a:xfrm>
                <a:off x="371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3" name="Freeform 1254"/>
              <p:cNvSpPr>
                <a:spLocks/>
              </p:cNvSpPr>
              <p:nvPr/>
            </p:nvSpPr>
            <p:spPr bwMode="auto">
              <a:xfrm>
                <a:off x="3623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4" name="Freeform 1255"/>
              <p:cNvSpPr>
                <a:spLocks/>
              </p:cNvSpPr>
              <p:nvPr/>
            </p:nvSpPr>
            <p:spPr bwMode="auto">
              <a:xfrm>
                <a:off x="181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5" name="Freeform 1256"/>
              <p:cNvSpPr>
                <a:spLocks/>
              </p:cNvSpPr>
              <p:nvPr/>
            </p:nvSpPr>
            <p:spPr bwMode="auto">
              <a:xfrm>
                <a:off x="1727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6" name="Freeform 1257"/>
              <p:cNvSpPr>
                <a:spLocks/>
              </p:cNvSpPr>
              <p:nvPr/>
            </p:nvSpPr>
            <p:spPr bwMode="auto">
              <a:xfrm>
                <a:off x="1641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7" name="Freeform 1258"/>
              <p:cNvSpPr>
                <a:spLocks/>
              </p:cNvSpPr>
              <p:nvPr/>
            </p:nvSpPr>
            <p:spPr bwMode="auto">
              <a:xfrm>
                <a:off x="155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8" name="Freeform 1259"/>
              <p:cNvSpPr>
                <a:spLocks/>
              </p:cNvSpPr>
              <p:nvPr/>
            </p:nvSpPr>
            <p:spPr bwMode="auto">
              <a:xfrm>
                <a:off x="146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9" name="Freeform 1260"/>
              <p:cNvSpPr>
                <a:spLocks/>
              </p:cNvSpPr>
              <p:nvPr/>
            </p:nvSpPr>
            <p:spPr bwMode="auto">
              <a:xfrm>
                <a:off x="138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0" name="Freeform 1261"/>
              <p:cNvSpPr>
                <a:spLocks/>
              </p:cNvSpPr>
              <p:nvPr/>
            </p:nvSpPr>
            <p:spPr bwMode="auto">
              <a:xfrm>
                <a:off x="1297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1" name="Freeform 1262"/>
              <p:cNvSpPr>
                <a:spLocks/>
              </p:cNvSpPr>
              <p:nvPr/>
            </p:nvSpPr>
            <p:spPr bwMode="auto">
              <a:xfrm>
                <a:off x="1210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2" name="Freeform 1263"/>
              <p:cNvSpPr>
                <a:spLocks/>
              </p:cNvSpPr>
              <p:nvPr/>
            </p:nvSpPr>
            <p:spPr bwMode="auto">
              <a:xfrm>
                <a:off x="112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3" name="Freeform 1264"/>
              <p:cNvSpPr>
                <a:spLocks/>
              </p:cNvSpPr>
              <p:nvPr/>
            </p:nvSpPr>
            <p:spPr bwMode="auto">
              <a:xfrm>
                <a:off x="103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4" name="Freeform 1265"/>
              <p:cNvSpPr>
                <a:spLocks/>
              </p:cNvSpPr>
              <p:nvPr/>
            </p:nvSpPr>
            <p:spPr bwMode="auto">
              <a:xfrm>
                <a:off x="952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5" name="Freeform 1266"/>
              <p:cNvSpPr>
                <a:spLocks/>
              </p:cNvSpPr>
              <p:nvPr/>
            </p:nvSpPr>
            <p:spPr bwMode="auto">
              <a:xfrm>
                <a:off x="866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6" name="Freeform 1267"/>
              <p:cNvSpPr>
                <a:spLocks/>
              </p:cNvSpPr>
              <p:nvPr/>
            </p:nvSpPr>
            <p:spPr bwMode="auto">
              <a:xfrm>
                <a:off x="779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7" name="Freeform 1268"/>
              <p:cNvSpPr>
                <a:spLocks/>
              </p:cNvSpPr>
              <p:nvPr/>
            </p:nvSpPr>
            <p:spPr bwMode="auto">
              <a:xfrm>
                <a:off x="69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8" name="Freeform 1269"/>
              <p:cNvSpPr>
                <a:spLocks/>
              </p:cNvSpPr>
              <p:nvPr/>
            </p:nvSpPr>
            <p:spPr bwMode="auto">
              <a:xfrm>
                <a:off x="607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9" name="Freeform 1270"/>
              <p:cNvSpPr>
                <a:spLocks/>
              </p:cNvSpPr>
              <p:nvPr/>
            </p:nvSpPr>
            <p:spPr bwMode="auto">
              <a:xfrm>
                <a:off x="521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0" name="Freeform 1271"/>
              <p:cNvSpPr>
                <a:spLocks/>
              </p:cNvSpPr>
              <p:nvPr/>
            </p:nvSpPr>
            <p:spPr bwMode="auto">
              <a:xfrm>
                <a:off x="43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1" name="Freeform 1272"/>
              <p:cNvSpPr>
                <a:spLocks/>
              </p:cNvSpPr>
              <p:nvPr/>
            </p:nvSpPr>
            <p:spPr bwMode="auto">
              <a:xfrm>
                <a:off x="34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2" name="Freeform 1273"/>
              <p:cNvSpPr>
                <a:spLocks/>
              </p:cNvSpPr>
              <p:nvPr/>
            </p:nvSpPr>
            <p:spPr bwMode="auto">
              <a:xfrm>
                <a:off x="262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3" name="Freeform 1274"/>
              <p:cNvSpPr>
                <a:spLocks/>
              </p:cNvSpPr>
              <p:nvPr/>
            </p:nvSpPr>
            <p:spPr bwMode="auto">
              <a:xfrm>
                <a:off x="176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4" name="Freeform 1275"/>
              <p:cNvSpPr>
                <a:spLocks/>
              </p:cNvSpPr>
              <p:nvPr/>
            </p:nvSpPr>
            <p:spPr bwMode="auto">
              <a:xfrm>
                <a:off x="90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5" name="Freeform 1276"/>
              <p:cNvSpPr>
                <a:spLocks/>
              </p:cNvSpPr>
              <p:nvPr/>
            </p:nvSpPr>
            <p:spPr bwMode="auto">
              <a:xfrm>
                <a:off x="7" y="3758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6" name="Freeform 1277"/>
              <p:cNvSpPr>
                <a:spLocks/>
              </p:cNvSpPr>
              <p:nvPr/>
            </p:nvSpPr>
            <p:spPr bwMode="auto">
              <a:xfrm>
                <a:off x="2675" y="375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7" name="Freeform 1278"/>
              <p:cNvSpPr>
                <a:spLocks/>
              </p:cNvSpPr>
              <p:nvPr/>
            </p:nvSpPr>
            <p:spPr bwMode="auto">
              <a:xfrm>
                <a:off x="258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8" name="Freeform 1279"/>
              <p:cNvSpPr>
                <a:spLocks/>
              </p:cNvSpPr>
              <p:nvPr/>
            </p:nvSpPr>
            <p:spPr bwMode="auto">
              <a:xfrm>
                <a:off x="2503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9" name="Freeform 1280"/>
              <p:cNvSpPr>
                <a:spLocks/>
              </p:cNvSpPr>
              <p:nvPr/>
            </p:nvSpPr>
            <p:spPr bwMode="auto">
              <a:xfrm>
                <a:off x="2417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0" name="Freeform 1281"/>
              <p:cNvSpPr>
                <a:spLocks/>
              </p:cNvSpPr>
              <p:nvPr/>
            </p:nvSpPr>
            <p:spPr bwMode="auto">
              <a:xfrm>
                <a:off x="233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1" name="Freeform 1282"/>
              <p:cNvSpPr>
                <a:spLocks/>
              </p:cNvSpPr>
              <p:nvPr/>
            </p:nvSpPr>
            <p:spPr bwMode="auto">
              <a:xfrm>
                <a:off x="224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2" name="Freeform 1283"/>
              <p:cNvSpPr>
                <a:spLocks/>
              </p:cNvSpPr>
              <p:nvPr/>
            </p:nvSpPr>
            <p:spPr bwMode="auto">
              <a:xfrm>
                <a:off x="2158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3" name="Freeform 1284"/>
              <p:cNvSpPr>
                <a:spLocks/>
              </p:cNvSpPr>
              <p:nvPr/>
            </p:nvSpPr>
            <p:spPr bwMode="auto">
              <a:xfrm>
                <a:off x="2072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4" name="Freeform 1285"/>
              <p:cNvSpPr>
                <a:spLocks/>
              </p:cNvSpPr>
              <p:nvPr/>
            </p:nvSpPr>
            <p:spPr bwMode="auto">
              <a:xfrm>
                <a:off x="1986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5" name="Freeform 1286"/>
              <p:cNvSpPr>
                <a:spLocks/>
              </p:cNvSpPr>
              <p:nvPr/>
            </p:nvSpPr>
            <p:spPr bwMode="auto">
              <a:xfrm>
                <a:off x="190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6" name="Freeform 1287"/>
              <p:cNvSpPr>
                <a:spLocks/>
              </p:cNvSpPr>
              <p:nvPr/>
            </p:nvSpPr>
            <p:spPr bwMode="auto">
              <a:xfrm>
                <a:off x="3537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7" name="Freeform 1288"/>
              <p:cNvSpPr>
                <a:spLocks/>
              </p:cNvSpPr>
              <p:nvPr/>
            </p:nvSpPr>
            <p:spPr bwMode="auto">
              <a:xfrm>
                <a:off x="3451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8" name="Freeform 1289"/>
              <p:cNvSpPr>
                <a:spLocks/>
              </p:cNvSpPr>
              <p:nvPr/>
            </p:nvSpPr>
            <p:spPr bwMode="auto">
              <a:xfrm>
                <a:off x="3193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9" name="Freeform 1290"/>
              <p:cNvSpPr>
                <a:spLocks/>
              </p:cNvSpPr>
              <p:nvPr/>
            </p:nvSpPr>
            <p:spPr bwMode="auto">
              <a:xfrm>
                <a:off x="3106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0" name="Freeform 1291"/>
              <p:cNvSpPr>
                <a:spLocks/>
              </p:cNvSpPr>
              <p:nvPr/>
            </p:nvSpPr>
            <p:spPr bwMode="auto">
              <a:xfrm>
                <a:off x="3020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1" name="Freeform 1292"/>
              <p:cNvSpPr>
                <a:spLocks/>
              </p:cNvSpPr>
              <p:nvPr/>
            </p:nvSpPr>
            <p:spPr bwMode="auto">
              <a:xfrm>
                <a:off x="2934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2" name="Freeform 1293"/>
              <p:cNvSpPr>
                <a:spLocks/>
              </p:cNvSpPr>
              <p:nvPr/>
            </p:nvSpPr>
            <p:spPr bwMode="auto">
              <a:xfrm>
                <a:off x="2848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3" name="Freeform 1294"/>
              <p:cNvSpPr>
                <a:spLocks/>
              </p:cNvSpPr>
              <p:nvPr/>
            </p:nvSpPr>
            <p:spPr bwMode="auto">
              <a:xfrm>
                <a:off x="2762" y="375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4" name="Freeform 1295"/>
              <p:cNvSpPr>
                <a:spLocks/>
              </p:cNvSpPr>
              <p:nvPr/>
            </p:nvSpPr>
            <p:spPr bwMode="auto">
              <a:xfrm>
                <a:off x="3365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5" name="Freeform 1296"/>
              <p:cNvSpPr>
                <a:spLocks/>
              </p:cNvSpPr>
              <p:nvPr/>
            </p:nvSpPr>
            <p:spPr bwMode="auto">
              <a:xfrm>
                <a:off x="3279" y="375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6" name="Freeform 1297"/>
              <p:cNvSpPr>
                <a:spLocks/>
              </p:cNvSpPr>
              <p:nvPr/>
            </p:nvSpPr>
            <p:spPr bwMode="auto">
              <a:xfrm>
                <a:off x="569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7" name="Freeform 1298"/>
              <p:cNvSpPr>
                <a:spLocks/>
              </p:cNvSpPr>
              <p:nvPr/>
            </p:nvSpPr>
            <p:spPr bwMode="auto">
              <a:xfrm>
                <a:off x="560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8" name="Freeform 1299"/>
              <p:cNvSpPr>
                <a:spLocks/>
              </p:cNvSpPr>
              <p:nvPr/>
            </p:nvSpPr>
            <p:spPr bwMode="auto">
              <a:xfrm>
                <a:off x="5519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9" name="Freeform 1300"/>
              <p:cNvSpPr>
                <a:spLocks/>
              </p:cNvSpPr>
              <p:nvPr/>
            </p:nvSpPr>
            <p:spPr bwMode="auto">
              <a:xfrm>
                <a:off x="5433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0" name="Freeform 1301"/>
              <p:cNvSpPr>
                <a:spLocks/>
              </p:cNvSpPr>
              <p:nvPr/>
            </p:nvSpPr>
            <p:spPr bwMode="auto">
              <a:xfrm>
                <a:off x="534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1" name="Freeform 1302"/>
              <p:cNvSpPr>
                <a:spLocks/>
              </p:cNvSpPr>
              <p:nvPr/>
            </p:nvSpPr>
            <p:spPr bwMode="auto">
              <a:xfrm>
                <a:off x="526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2" name="Freeform 1303"/>
              <p:cNvSpPr>
                <a:spLocks/>
              </p:cNvSpPr>
              <p:nvPr/>
            </p:nvSpPr>
            <p:spPr bwMode="auto">
              <a:xfrm>
                <a:off x="517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3" name="Freeform 1304"/>
              <p:cNvSpPr>
                <a:spLocks/>
              </p:cNvSpPr>
              <p:nvPr/>
            </p:nvSpPr>
            <p:spPr bwMode="auto">
              <a:xfrm>
                <a:off x="5089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4" name="Freeform 1305"/>
              <p:cNvSpPr>
                <a:spLocks/>
              </p:cNvSpPr>
              <p:nvPr/>
            </p:nvSpPr>
            <p:spPr bwMode="auto">
              <a:xfrm>
                <a:off x="5002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5" name="Freeform 1306"/>
              <p:cNvSpPr>
                <a:spLocks/>
              </p:cNvSpPr>
              <p:nvPr/>
            </p:nvSpPr>
            <p:spPr bwMode="auto">
              <a:xfrm>
                <a:off x="491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6" name="Freeform 1307"/>
              <p:cNvSpPr>
                <a:spLocks/>
              </p:cNvSpPr>
              <p:nvPr/>
            </p:nvSpPr>
            <p:spPr bwMode="auto">
              <a:xfrm>
                <a:off x="483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7" name="Freeform 1308"/>
              <p:cNvSpPr>
                <a:spLocks/>
              </p:cNvSpPr>
              <p:nvPr/>
            </p:nvSpPr>
            <p:spPr bwMode="auto">
              <a:xfrm>
                <a:off x="4744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8" name="Freeform 1309"/>
              <p:cNvSpPr>
                <a:spLocks/>
              </p:cNvSpPr>
              <p:nvPr/>
            </p:nvSpPr>
            <p:spPr bwMode="auto">
              <a:xfrm>
                <a:off x="4658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89" name="Freeform 1310"/>
              <p:cNvSpPr>
                <a:spLocks/>
              </p:cNvSpPr>
              <p:nvPr/>
            </p:nvSpPr>
            <p:spPr bwMode="auto">
              <a:xfrm>
                <a:off x="4571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0" name="Freeform 1311"/>
              <p:cNvSpPr>
                <a:spLocks/>
              </p:cNvSpPr>
              <p:nvPr/>
            </p:nvSpPr>
            <p:spPr bwMode="auto">
              <a:xfrm>
                <a:off x="448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1" name="Freeform 1312"/>
              <p:cNvSpPr>
                <a:spLocks/>
              </p:cNvSpPr>
              <p:nvPr/>
            </p:nvSpPr>
            <p:spPr bwMode="auto">
              <a:xfrm>
                <a:off x="439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2" name="Freeform 1313"/>
              <p:cNvSpPr>
                <a:spLocks/>
              </p:cNvSpPr>
              <p:nvPr/>
            </p:nvSpPr>
            <p:spPr bwMode="auto">
              <a:xfrm>
                <a:off x="4313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3" name="Freeform 1314"/>
              <p:cNvSpPr>
                <a:spLocks/>
              </p:cNvSpPr>
              <p:nvPr/>
            </p:nvSpPr>
            <p:spPr bwMode="auto">
              <a:xfrm>
                <a:off x="422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4" name="Freeform 1315"/>
              <p:cNvSpPr>
                <a:spLocks/>
              </p:cNvSpPr>
              <p:nvPr/>
            </p:nvSpPr>
            <p:spPr bwMode="auto">
              <a:xfrm>
                <a:off x="414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5" name="Freeform 1316"/>
              <p:cNvSpPr>
                <a:spLocks/>
              </p:cNvSpPr>
              <p:nvPr/>
            </p:nvSpPr>
            <p:spPr bwMode="auto">
              <a:xfrm>
                <a:off x="405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6" name="Freeform 1317"/>
              <p:cNvSpPr>
                <a:spLocks/>
              </p:cNvSpPr>
              <p:nvPr/>
            </p:nvSpPr>
            <p:spPr bwMode="auto">
              <a:xfrm>
                <a:off x="3968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7" name="Freeform 1318"/>
              <p:cNvSpPr>
                <a:spLocks/>
              </p:cNvSpPr>
              <p:nvPr/>
            </p:nvSpPr>
            <p:spPr bwMode="auto">
              <a:xfrm>
                <a:off x="3882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8" name="Freeform 1319"/>
              <p:cNvSpPr>
                <a:spLocks/>
              </p:cNvSpPr>
              <p:nvPr/>
            </p:nvSpPr>
            <p:spPr bwMode="auto">
              <a:xfrm>
                <a:off x="3796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99" name="Freeform 1320"/>
              <p:cNvSpPr>
                <a:spLocks/>
              </p:cNvSpPr>
              <p:nvPr/>
            </p:nvSpPr>
            <p:spPr bwMode="auto">
              <a:xfrm>
                <a:off x="371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0" name="Freeform 1321"/>
              <p:cNvSpPr>
                <a:spLocks/>
              </p:cNvSpPr>
              <p:nvPr/>
            </p:nvSpPr>
            <p:spPr bwMode="auto">
              <a:xfrm>
                <a:off x="3623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1" name="Freeform 1322"/>
              <p:cNvSpPr>
                <a:spLocks/>
              </p:cNvSpPr>
              <p:nvPr/>
            </p:nvSpPr>
            <p:spPr bwMode="auto">
              <a:xfrm>
                <a:off x="181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2" name="Freeform 1323"/>
              <p:cNvSpPr>
                <a:spLocks/>
              </p:cNvSpPr>
              <p:nvPr/>
            </p:nvSpPr>
            <p:spPr bwMode="auto">
              <a:xfrm>
                <a:off x="1727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3" name="Freeform 1324"/>
              <p:cNvSpPr>
                <a:spLocks/>
              </p:cNvSpPr>
              <p:nvPr/>
            </p:nvSpPr>
            <p:spPr bwMode="auto">
              <a:xfrm>
                <a:off x="1641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4" name="Freeform 1325"/>
              <p:cNvSpPr>
                <a:spLocks/>
              </p:cNvSpPr>
              <p:nvPr/>
            </p:nvSpPr>
            <p:spPr bwMode="auto">
              <a:xfrm>
                <a:off x="155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5" name="Freeform 1326"/>
              <p:cNvSpPr>
                <a:spLocks/>
              </p:cNvSpPr>
              <p:nvPr/>
            </p:nvSpPr>
            <p:spPr bwMode="auto">
              <a:xfrm>
                <a:off x="146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6" name="Freeform 1327"/>
              <p:cNvSpPr>
                <a:spLocks/>
              </p:cNvSpPr>
              <p:nvPr/>
            </p:nvSpPr>
            <p:spPr bwMode="auto">
              <a:xfrm>
                <a:off x="138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7" name="Freeform 1328"/>
              <p:cNvSpPr>
                <a:spLocks/>
              </p:cNvSpPr>
              <p:nvPr/>
            </p:nvSpPr>
            <p:spPr bwMode="auto">
              <a:xfrm>
                <a:off x="1297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8" name="Freeform 1329"/>
              <p:cNvSpPr>
                <a:spLocks/>
              </p:cNvSpPr>
              <p:nvPr/>
            </p:nvSpPr>
            <p:spPr bwMode="auto">
              <a:xfrm>
                <a:off x="1210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09" name="Freeform 1330"/>
              <p:cNvSpPr>
                <a:spLocks/>
              </p:cNvSpPr>
              <p:nvPr/>
            </p:nvSpPr>
            <p:spPr bwMode="auto">
              <a:xfrm>
                <a:off x="112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0" name="Freeform 1331"/>
              <p:cNvSpPr>
                <a:spLocks/>
              </p:cNvSpPr>
              <p:nvPr/>
            </p:nvSpPr>
            <p:spPr bwMode="auto">
              <a:xfrm>
                <a:off x="103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1" name="Freeform 1332"/>
              <p:cNvSpPr>
                <a:spLocks/>
              </p:cNvSpPr>
              <p:nvPr/>
            </p:nvSpPr>
            <p:spPr bwMode="auto">
              <a:xfrm>
                <a:off x="952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2" name="Freeform 1333"/>
              <p:cNvSpPr>
                <a:spLocks/>
              </p:cNvSpPr>
              <p:nvPr/>
            </p:nvSpPr>
            <p:spPr bwMode="auto">
              <a:xfrm>
                <a:off x="866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3" name="Freeform 1334"/>
              <p:cNvSpPr>
                <a:spLocks/>
              </p:cNvSpPr>
              <p:nvPr/>
            </p:nvSpPr>
            <p:spPr bwMode="auto">
              <a:xfrm>
                <a:off x="779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4" name="Freeform 1335"/>
              <p:cNvSpPr>
                <a:spLocks/>
              </p:cNvSpPr>
              <p:nvPr/>
            </p:nvSpPr>
            <p:spPr bwMode="auto">
              <a:xfrm>
                <a:off x="69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5" name="Freeform 1336"/>
              <p:cNvSpPr>
                <a:spLocks/>
              </p:cNvSpPr>
              <p:nvPr/>
            </p:nvSpPr>
            <p:spPr bwMode="auto">
              <a:xfrm>
                <a:off x="607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6" name="Freeform 1337"/>
              <p:cNvSpPr>
                <a:spLocks/>
              </p:cNvSpPr>
              <p:nvPr/>
            </p:nvSpPr>
            <p:spPr bwMode="auto">
              <a:xfrm>
                <a:off x="521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7" name="Freeform 1338"/>
              <p:cNvSpPr>
                <a:spLocks/>
              </p:cNvSpPr>
              <p:nvPr/>
            </p:nvSpPr>
            <p:spPr bwMode="auto">
              <a:xfrm>
                <a:off x="43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8" name="Freeform 1339"/>
              <p:cNvSpPr>
                <a:spLocks/>
              </p:cNvSpPr>
              <p:nvPr/>
            </p:nvSpPr>
            <p:spPr bwMode="auto">
              <a:xfrm>
                <a:off x="34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9" name="Freeform 1340"/>
              <p:cNvSpPr>
                <a:spLocks/>
              </p:cNvSpPr>
              <p:nvPr/>
            </p:nvSpPr>
            <p:spPr bwMode="auto">
              <a:xfrm>
                <a:off x="262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0" name="Freeform 1341"/>
              <p:cNvSpPr>
                <a:spLocks/>
              </p:cNvSpPr>
              <p:nvPr/>
            </p:nvSpPr>
            <p:spPr bwMode="auto">
              <a:xfrm>
                <a:off x="176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1" name="Freeform 1342"/>
              <p:cNvSpPr>
                <a:spLocks/>
              </p:cNvSpPr>
              <p:nvPr/>
            </p:nvSpPr>
            <p:spPr bwMode="auto">
              <a:xfrm>
                <a:off x="90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2" name="Freeform 1343"/>
              <p:cNvSpPr>
                <a:spLocks/>
              </p:cNvSpPr>
              <p:nvPr/>
            </p:nvSpPr>
            <p:spPr bwMode="auto">
              <a:xfrm>
                <a:off x="7" y="3844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3" name="Freeform 1344"/>
              <p:cNvSpPr>
                <a:spLocks/>
              </p:cNvSpPr>
              <p:nvPr/>
            </p:nvSpPr>
            <p:spPr bwMode="auto">
              <a:xfrm>
                <a:off x="190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4" name="Freeform 1345"/>
              <p:cNvSpPr>
                <a:spLocks/>
              </p:cNvSpPr>
              <p:nvPr/>
            </p:nvSpPr>
            <p:spPr bwMode="auto">
              <a:xfrm>
                <a:off x="3537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5" name="Freeform 1346"/>
              <p:cNvSpPr>
                <a:spLocks/>
              </p:cNvSpPr>
              <p:nvPr/>
            </p:nvSpPr>
            <p:spPr bwMode="auto">
              <a:xfrm>
                <a:off x="345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6" name="Freeform 1347"/>
              <p:cNvSpPr>
                <a:spLocks/>
              </p:cNvSpPr>
              <p:nvPr/>
            </p:nvSpPr>
            <p:spPr bwMode="auto">
              <a:xfrm>
                <a:off x="3193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7" name="Freeform 1348"/>
              <p:cNvSpPr>
                <a:spLocks/>
              </p:cNvSpPr>
              <p:nvPr/>
            </p:nvSpPr>
            <p:spPr bwMode="auto">
              <a:xfrm>
                <a:off x="3106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8" name="Freeform 1349"/>
              <p:cNvSpPr>
                <a:spLocks/>
              </p:cNvSpPr>
              <p:nvPr/>
            </p:nvSpPr>
            <p:spPr bwMode="auto">
              <a:xfrm>
                <a:off x="3020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9" name="Freeform 1350"/>
              <p:cNvSpPr>
                <a:spLocks/>
              </p:cNvSpPr>
              <p:nvPr/>
            </p:nvSpPr>
            <p:spPr bwMode="auto">
              <a:xfrm>
                <a:off x="2934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0" name="Freeform 1351"/>
              <p:cNvSpPr>
                <a:spLocks/>
              </p:cNvSpPr>
              <p:nvPr/>
            </p:nvSpPr>
            <p:spPr bwMode="auto">
              <a:xfrm>
                <a:off x="2848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1" name="Freeform 1352"/>
              <p:cNvSpPr>
                <a:spLocks/>
              </p:cNvSpPr>
              <p:nvPr/>
            </p:nvSpPr>
            <p:spPr bwMode="auto">
              <a:xfrm>
                <a:off x="2762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2" name="Freeform 1353"/>
              <p:cNvSpPr>
                <a:spLocks/>
              </p:cNvSpPr>
              <p:nvPr/>
            </p:nvSpPr>
            <p:spPr bwMode="auto">
              <a:xfrm>
                <a:off x="2675" y="384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3" name="Freeform 1354"/>
              <p:cNvSpPr>
                <a:spLocks/>
              </p:cNvSpPr>
              <p:nvPr/>
            </p:nvSpPr>
            <p:spPr bwMode="auto">
              <a:xfrm>
                <a:off x="258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4" name="Freeform 1355"/>
              <p:cNvSpPr>
                <a:spLocks/>
              </p:cNvSpPr>
              <p:nvPr/>
            </p:nvSpPr>
            <p:spPr bwMode="auto">
              <a:xfrm>
                <a:off x="2503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5" name="Freeform 1356"/>
              <p:cNvSpPr>
                <a:spLocks/>
              </p:cNvSpPr>
              <p:nvPr/>
            </p:nvSpPr>
            <p:spPr bwMode="auto">
              <a:xfrm>
                <a:off x="2417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6" name="Freeform 1357"/>
              <p:cNvSpPr>
                <a:spLocks/>
              </p:cNvSpPr>
              <p:nvPr/>
            </p:nvSpPr>
            <p:spPr bwMode="auto">
              <a:xfrm>
                <a:off x="2331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7" name="Freeform 1358"/>
              <p:cNvSpPr>
                <a:spLocks/>
              </p:cNvSpPr>
              <p:nvPr/>
            </p:nvSpPr>
            <p:spPr bwMode="auto">
              <a:xfrm>
                <a:off x="224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8" name="Freeform 1359"/>
              <p:cNvSpPr>
                <a:spLocks/>
              </p:cNvSpPr>
              <p:nvPr/>
            </p:nvSpPr>
            <p:spPr bwMode="auto">
              <a:xfrm>
                <a:off x="2158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9" name="Freeform 1360"/>
              <p:cNvSpPr>
                <a:spLocks/>
              </p:cNvSpPr>
              <p:nvPr/>
            </p:nvSpPr>
            <p:spPr bwMode="auto">
              <a:xfrm>
                <a:off x="2072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0" name="Freeform 1361"/>
              <p:cNvSpPr>
                <a:spLocks/>
              </p:cNvSpPr>
              <p:nvPr/>
            </p:nvSpPr>
            <p:spPr bwMode="auto">
              <a:xfrm>
                <a:off x="1986" y="384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1" name="Freeform 1362"/>
              <p:cNvSpPr>
                <a:spLocks/>
              </p:cNvSpPr>
              <p:nvPr/>
            </p:nvSpPr>
            <p:spPr bwMode="auto">
              <a:xfrm>
                <a:off x="3365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2" name="Freeform 1363"/>
              <p:cNvSpPr>
                <a:spLocks/>
              </p:cNvSpPr>
              <p:nvPr/>
            </p:nvSpPr>
            <p:spPr bwMode="auto">
              <a:xfrm>
                <a:off x="3279" y="384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3" name="Freeform 1364"/>
              <p:cNvSpPr>
                <a:spLocks/>
              </p:cNvSpPr>
              <p:nvPr/>
            </p:nvSpPr>
            <p:spPr bwMode="auto">
              <a:xfrm>
                <a:off x="569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4" name="Freeform 1365"/>
              <p:cNvSpPr>
                <a:spLocks/>
              </p:cNvSpPr>
              <p:nvPr/>
            </p:nvSpPr>
            <p:spPr bwMode="auto">
              <a:xfrm>
                <a:off x="560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5" name="Freeform 1366"/>
              <p:cNvSpPr>
                <a:spLocks/>
              </p:cNvSpPr>
              <p:nvPr/>
            </p:nvSpPr>
            <p:spPr bwMode="auto">
              <a:xfrm>
                <a:off x="5519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6" name="Freeform 1367"/>
              <p:cNvSpPr>
                <a:spLocks/>
              </p:cNvSpPr>
              <p:nvPr/>
            </p:nvSpPr>
            <p:spPr bwMode="auto">
              <a:xfrm>
                <a:off x="5433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7" name="Freeform 1368"/>
              <p:cNvSpPr>
                <a:spLocks/>
              </p:cNvSpPr>
              <p:nvPr/>
            </p:nvSpPr>
            <p:spPr bwMode="auto">
              <a:xfrm>
                <a:off x="534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8" name="Freeform 1369"/>
              <p:cNvSpPr>
                <a:spLocks/>
              </p:cNvSpPr>
              <p:nvPr/>
            </p:nvSpPr>
            <p:spPr bwMode="auto">
              <a:xfrm>
                <a:off x="526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49" name="Freeform 1370"/>
              <p:cNvSpPr>
                <a:spLocks/>
              </p:cNvSpPr>
              <p:nvPr/>
            </p:nvSpPr>
            <p:spPr bwMode="auto">
              <a:xfrm>
                <a:off x="517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0" name="Freeform 1371"/>
              <p:cNvSpPr>
                <a:spLocks/>
              </p:cNvSpPr>
              <p:nvPr/>
            </p:nvSpPr>
            <p:spPr bwMode="auto">
              <a:xfrm>
                <a:off x="5089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1" name="Freeform 1372"/>
              <p:cNvSpPr>
                <a:spLocks/>
              </p:cNvSpPr>
              <p:nvPr/>
            </p:nvSpPr>
            <p:spPr bwMode="auto">
              <a:xfrm>
                <a:off x="5002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2" name="Freeform 1373"/>
              <p:cNvSpPr>
                <a:spLocks/>
              </p:cNvSpPr>
              <p:nvPr/>
            </p:nvSpPr>
            <p:spPr bwMode="auto">
              <a:xfrm>
                <a:off x="491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3" name="Freeform 1374"/>
              <p:cNvSpPr>
                <a:spLocks/>
              </p:cNvSpPr>
              <p:nvPr/>
            </p:nvSpPr>
            <p:spPr bwMode="auto">
              <a:xfrm>
                <a:off x="483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4" name="Freeform 1375"/>
              <p:cNvSpPr>
                <a:spLocks/>
              </p:cNvSpPr>
              <p:nvPr/>
            </p:nvSpPr>
            <p:spPr bwMode="auto">
              <a:xfrm>
                <a:off x="4744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5" name="Freeform 1376"/>
              <p:cNvSpPr>
                <a:spLocks/>
              </p:cNvSpPr>
              <p:nvPr/>
            </p:nvSpPr>
            <p:spPr bwMode="auto">
              <a:xfrm>
                <a:off x="4658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6" name="Freeform 1377"/>
              <p:cNvSpPr>
                <a:spLocks/>
              </p:cNvSpPr>
              <p:nvPr/>
            </p:nvSpPr>
            <p:spPr bwMode="auto">
              <a:xfrm>
                <a:off x="4571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7" name="Freeform 1378"/>
              <p:cNvSpPr>
                <a:spLocks/>
              </p:cNvSpPr>
              <p:nvPr/>
            </p:nvSpPr>
            <p:spPr bwMode="auto">
              <a:xfrm>
                <a:off x="448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8" name="Freeform 1379"/>
              <p:cNvSpPr>
                <a:spLocks/>
              </p:cNvSpPr>
              <p:nvPr/>
            </p:nvSpPr>
            <p:spPr bwMode="auto">
              <a:xfrm>
                <a:off x="439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59" name="Freeform 1380"/>
              <p:cNvSpPr>
                <a:spLocks/>
              </p:cNvSpPr>
              <p:nvPr/>
            </p:nvSpPr>
            <p:spPr bwMode="auto">
              <a:xfrm>
                <a:off x="4313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0" name="Freeform 1381"/>
              <p:cNvSpPr>
                <a:spLocks/>
              </p:cNvSpPr>
              <p:nvPr/>
            </p:nvSpPr>
            <p:spPr bwMode="auto">
              <a:xfrm>
                <a:off x="422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1" name="Freeform 1382"/>
              <p:cNvSpPr>
                <a:spLocks/>
              </p:cNvSpPr>
              <p:nvPr/>
            </p:nvSpPr>
            <p:spPr bwMode="auto">
              <a:xfrm>
                <a:off x="414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2" name="Freeform 1383"/>
              <p:cNvSpPr>
                <a:spLocks/>
              </p:cNvSpPr>
              <p:nvPr/>
            </p:nvSpPr>
            <p:spPr bwMode="auto">
              <a:xfrm>
                <a:off x="405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3" name="Freeform 1384"/>
              <p:cNvSpPr>
                <a:spLocks/>
              </p:cNvSpPr>
              <p:nvPr/>
            </p:nvSpPr>
            <p:spPr bwMode="auto">
              <a:xfrm>
                <a:off x="3968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4" name="Freeform 1385"/>
              <p:cNvSpPr>
                <a:spLocks/>
              </p:cNvSpPr>
              <p:nvPr/>
            </p:nvSpPr>
            <p:spPr bwMode="auto">
              <a:xfrm>
                <a:off x="3882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5" name="Freeform 1386"/>
              <p:cNvSpPr>
                <a:spLocks/>
              </p:cNvSpPr>
              <p:nvPr/>
            </p:nvSpPr>
            <p:spPr bwMode="auto">
              <a:xfrm>
                <a:off x="3796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6" name="Freeform 1387"/>
              <p:cNvSpPr>
                <a:spLocks/>
              </p:cNvSpPr>
              <p:nvPr/>
            </p:nvSpPr>
            <p:spPr bwMode="auto">
              <a:xfrm>
                <a:off x="371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7" name="Freeform 1388"/>
              <p:cNvSpPr>
                <a:spLocks/>
              </p:cNvSpPr>
              <p:nvPr/>
            </p:nvSpPr>
            <p:spPr bwMode="auto">
              <a:xfrm>
                <a:off x="3623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8" name="Freeform 1389"/>
              <p:cNvSpPr>
                <a:spLocks/>
              </p:cNvSpPr>
              <p:nvPr/>
            </p:nvSpPr>
            <p:spPr bwMode="auto">
              <a:xfrm>
                <a:off x="181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69" name="Freeform 1390"/>
              <p:cNvSpPr>
                <a:spLocks/>
              </p:cNvSpPr>
              <p:nvPr/>
            </p:nvSpPr>
            <p:spPr bwMode="auto">
              <a:xfrm>
                <a:off x="1727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0" name="Freeform 1391"/>
              <p:cNvSpPr>
                <a:spLocks/>
              </p:cNvSpPr>
              <p:nvPr/>
            </p:nvSpPr>
            <p:spPr bwMode="auto">
              <a:xfrm>
                <a:off x="1641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1" name="Freeform 1392"/>
              <p:cNvSpPr>
                <a:spLocks/>
              </p:cNvSpPr>
              <p:nvPr/>
            </p:nvSpPr>
            <p:spPr bwMode="auto">
              <a:xfrm>
                <a:off x="155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2" name="Freeform 1393"/>
              <p:cNvSpPr>
                <a:spLocks/>
              </p:cNvSpPr>
              <p:nvPr/>
            </p:nvSpPr>
            <p:spPr bwMode="auto">
              <a:xfrm>
                <a:off x="146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3" name="Freeform 1394"/>
              <p:cNvSpPr>
                <a:spLocks/>
              </p:cNvSpPr>
              <p:nvPr/>
            </p:nvSpPr>
            <p:spPr bwMode="auto">
              <a:xfrm>
                <a:off x="138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4" name="Freeform 1395"/>
              <p:cNvSpPr>
                <a:spLocks/>
              </p:cNvSpPr>
              <p:nvPr/>
            </p:nvSpPr>
            <p:spPr bwMode="auto">
              <a:xfrm>
                <a:off x="1297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5" name="Freeform 1396"/>
              <p:cNvSpPr>
                <a:spLocks/>
              </p:cNvSpPr>
              <p:nvPr/>
            </p:nvSpPr>
            <p:spPr bwMode="auto">
              <a:xfrm>
                <a:off x="1210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6" name="Freeform 1397"/>
              <p:cNvSpPr>
                <a:spLocks/>
              </p:cNvSpPr>
              <p:nvPr/>
            </p:nvSpPr>
            <p:spPr bwMode="auto">
              <a:xfrm>
                <a:off x="112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7" name="Freeform 1398"/>
              <p:cNvSpPr>
                <a:spLocks/>
              </p:cNvSpPr>
              <p:nvPr/>
            </p:nvSpPr>
            <p:spPr bwMode="auto">
              <a:xfrm>
                <a:off x="103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8" name="Freeform 1399"/>
              <p:cNvSpPr>
                <a:spLocks/>
              </p:cNvSpPr>
              <p:nvPr/>
            </p:nvSpPr>
            <p:spPr bwMode="auto">
              <a:xfrm>
                <a:off x="952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79" name="Freeform 1400"/>
              <p:cNvSpPr>
                <a:spLocks/>
              </p:cNvSpPr>
              <p:nvPr/>
            </p:nvSpPr>
            <p:spPr bwMode="auto">
              <a:xfrm>
                <a:off x="866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0" name="Freeform 1401"/>
              <p:cNvSpPr>
                <a:spLocks/>
              </p:cNvSpPr>
              <p:nvPr/>
            </p:nvSpPr>
            <p:spPr bwMode="auto">
              <a:xfrm>
                <a:off x="779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1" name="Freeform 1402"/>
              <p:cNvSpPr>
                <a:spLocks/>
              </p:cNvSpPr>
              <p:nvPr/>
            </p:nvSpPr>
            <p:spPr bwMode="auto">
              <a:xfrm>
                <a:off x="69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2" name="Freeform 1403"/>
              <p:cNvSpPr>
                <a:spLocks/>
              </p:cNvSpPr>
              <p:nvPr/>
            </p:nvSpPr>
            <p:spPr bwMode="auto">
              <a:xfrm>
                <a:off x="607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3" name="Freeform 1404"/>
              <p:cNvSpPr>
                <a:spLocks/>
              </p:cNvSpPr>
              <p:nvPr/>
            </p:nvSpPr>
            <p:spPr bwMode="auto">
              <a:xfrm>
                <a:off x="521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4" name="Freeform 1405"/>
              <p:cNvSpPr>
                <a:spLocks/>
              </p:cNvSpPr>
              <p:nvPr/>
            </p:nvSpPr>
            <p:spPr bwMode="auto">
              <a:xfrm>
                <a:off x="3537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5" name="Freeform 1406"/>
              <p:cNvSpPr>
                <a:spLocks/>
              </p:cNvSpPr>
              <p:nvPr/>
            </p:nvSpPr>
            <p:spPr bwMode="auto">
              <a:xfrm>
                <a:off x="345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6" name="Freeform 1407"/>
              <p:cNvSpPr>
                <a:spLocks/>
              </p:cNvSpPr>
              <p:nvPr/>
            </p:nvSpPr>
            <p:spPr bwMode="auto">
              <a:xfrm>
                <a:off x="336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7" name="Freeform 1408"/>
              <p:cNvSpPr>
                <a:spLocks/>
              </p:cNvSpPr>
              <p:nvPr/>
            </p:nvSpPr>
            <p:spPr bwMode="auto">
              <a:xfrm>
                <a:off x="327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8" name="Freeform 1409"/>
              <p:cNvSpPr>
                <a:spLocks/>
              </p:cNvSpPr>
              <p:nvPr/>
            </p:nvSpPr>
            <p:spPr bwMode="auto">
              <a:xfrm>
                <a:off x="3193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89" name="Freeform 1410"/>
              <p:cNvSpPr>
                <a:spLocks/>
              </p:cNvSpPr>
              <p:nvPr/>
            </p:nvSpPr>
            <p:spPr bwMode="auto">
              <a:xfrm>
                <a:off x="3106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0" name="Freeform 1411"/>
              <p:cNvSpPr>
                <a:spLocks/>
              </p:cNvSpPr>
              <p:nvPr/>
            </p:nvSpPr>
            <p:spPr bwMode="auto">
              <a:xfrm>
                <a:off x="302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1" name="Freeform 1412"/>
              <p:cNvSpPr>
                <a:spLocks/>
              </p:cNvSpPr>
              <p:nvPr/>
            </p:nvSpPr>
            <p:spPr bwMode="auto">
              <a:xfrm>
                <a:off x="2934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2" name="Freeform 1413"/>
              <p:cNvSpPr>
                <a:spLocks/>
              </p:cNvSpPr>
              <p:nvPr/>
            </p:nvSpPr>
            <p:spPr bwMode="auto">
              <a:xfrm>
                <a:off x="2848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3" name="Freeform 1414"/>
              <p:cNvSpPr>
                <a:spLocks/>
              </p:cNvSpPr>
              <p:nvPr/>
            </p:nvSpPr>
            <p:spPr bwMode="auto">
              <a:xfrm>
                <a:off x="2762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4" name="Freeform 1415"/>
              <p:cNvSpPr>
                <a:spLocks/>
              </p:cNvSpPr>
              <p:nvPr/>
            </p:nvSpPr>
            <p:spPr bwMode="auto">
              <a:xfrm>
                <a:off x="2675" y="393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5" name="Freeform 1416"/>
              <p:cNvSpPr>
                <a:spLocks/>
              </p:cNvSpPr>
              <p:nvPr/>
            </p:nvSpPr>
            <p:spPr bwMode="auto">
              <a:xfrm>
                <a:off x="258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6" name="Freeform 1417"/>
              <p:cNvSpPr>
                <a:spLocks/>
              </p:cNvSpPr>
              <p:nvPr/>
            </p:nvSpPr>
            <p:spPr bwMode="auto">
              <a:xfrm>
                <a:off x="2503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7" name="Freeform 1418"/>
              <p:cNvSpPr>
                <a:spLocks/>
              </p:cNvSpPr>
              <p:nvPr/>
            </p:nvSpPr>
            <p:spPr bwMode="auto">
              <a:xfrm>
                <a:off x="2417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8" name="Freeform 1419"/>
              <p:cNvSpPr>
                <a:spLocks/>
              </p:cNvSpPr>
              <p:nvPr/>
            </p:nvSpPr>
            <p:spPr bwMode="auto">
              <a:xfrm>
                <a:off x="2331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99" name="Freeform 1420"/>
              <p:cNvSpPr>
                <a:spLocks/>
              </p:cNvSpPr>
              <p:nvPr/>
            </p:nvSpPr>
            <p:spPr bwMode="auto">
              <a:xfrm>
                <a:off x="224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0" name="Freeform 1421"/>
              <p:cNvSpPr>
                <a:spLocks/>
              </p:cNvSpPr>
              <p:nvPr/>
            </p:nvSpPr>
            <p:spPr bwMode="auto">
              <a:xfrm>
                <a:off x="2158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1" name="Freeform 1422"/>
              <p:cNvSpPr>
                <a:spLocks/>
              </p:cNvSpPr>
              <p:nvPr/>
            </p:nvSpPr>
            <p:spPr bwMode="auto">
              <a:xfrm>
                <a:off x="2072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2" name="Freeform 1423"/>
              <p:cNvSpPr>
                <a:spLocks/>
              </p:cNvSpPr>
              <p:nvPr/>
            </p:nvSpPr>
            <p:spPr bwMode="auto">
              <a:xfrm>
                <a:off x="1986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3" name="Freeform 1424"/>
              <p:cNvSpPr>
                <a:spLocks/>
              </p:cNvSpPr>
              <p:nvPr/>
            </p:nvSpPr>
            <p:spPr bwMode="auto">
              <a:xfrm>
                <a:off x="1900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4" name="Freeform 1425"/>
              <p:cNvSpPr>
                <a:spLocks/>
              </p:cNvSpPr>
              <p:nvPr/>
            </p:nvSpPr>
            <p:spPr bwMode="auto">
              <a:xfrm>
                <a:off x="435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5" name="Freeform 1426"/>
              <p:cNvSpPr>
                <a:spLocks/>
              </p:cNvSpPr>
              <p:nvPr/>
            </p:nvSpPr>
            <p:spPr bwMode="auto">
              <a:xfrm>
                <a:off x="349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6" name="Freeform 1427"/>
              <p:cNvSpPr>
                <a:spLocks/>
              </p:cNvSpPr>
              <p:nvPr/>
            </p:nvSpPr>
            <p:spPr bwMode="auto">
              <a:xfrm>
                <a:off x="262" y="393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7" name="Freeform 1428"/>
              <p:cNvSpPr>
                <a:spLocks/>
              </p:cNvSpPr>
              <p:nvPr/>
            </p:nvSpPr>
            <p:spPr bwMode="auto">
              <a:xfrm>
                <a:off x="176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8" name="Freeform 1429"/>
              <p:cNvSpPr>
                <a:spLocks/>
              </p:cNvSpPr>
              <p:nvPr/>
            </p:nvSpPr>
            <p:spPr bwMode="auto">
              <a:xfrm>
                <a:off x="90" y="393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09" name="Freeform 1430"/>
              <p:cNvSpPr>
                <a:spLocks/>
              </p:cNvSpPr>
              <p:nvPr/>
            </p:nvSpPr>
            <p:spPr bwMode="auto">
              <a:xfrm>
                <a:off x="7" y="3930"/>
                <a:ext cx="40" cy="44"/>
              </a:xfrm>
              <a:custGeom>
                <a:avLst/>
                <a:gdLst>
                  <a:gd name="T0" fmla="*/ 0 w 40"/>
                  <a:gd name="T1" fmla="*/ 44 h 44"/>
                  <a:gd name="T2" fmla="*/ 0 w 40"/>
                  <a:gd name="T3" fmla="*/ 0 h 44"/>
                  <a:gd name="T4" fmla="*/ 40 w 40"/>
                  <a:gd name="T5" fmla="*/ 0 h 44"/>
                  <a:gd name="T6" fmla="*/ 40 w 40"/>
                  <a:gd name="T7" fmla="*/ 44 h 44"/>
                  <a:gd name="T8" fmla="*/ 0 w 40"/>
                  <a:gd name="T9" fmla="*/ 44 h 44"/>
                  <a:gd name="T10" fmla="*/ 0 w 40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4">
                    <a:moveTo>
                      <a:pt x="0" y="44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0" name="Freeform 1431"/>
              <p:cNvSpPr>
                <a:spLocks/>
              </p:cNvSpPr>
              <p:nvPr/>
            </p:nvSpPr>
            <p:spPr bwMode="auto">
              <a:xfrm>
                <a:off x="569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1" name="Freeform 1432"/>
              <p:cNvSpPr>
                <a:spLocks/>
              </p:cNvSpPr>
              <p:nvPr/>
            </p:nvSpPr>
            <p:spPr bwMode="auto">
              <a:xfrm>
                <a:off x="560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2" name="Freeform 1433"/>
              <p:cNvSpPr>
                <a:spLocks/>
              </p:cNvSpPr>
              <p:nvPr/>
            </p:nvSpPr>
            <p:spPr bwMode="auto">
              <a:xfrm>
                <a:off x="5519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3" name="Freeform 1434"/>
              <p:cNvSpPr>
                <a:spLocks/>
              </p:cNvSpPr>
              <p:nvPr/>
            </p:nvSpPr>
            <p:spPr bwMode="auto">
              <a:xfrm>
                <a:off x="5433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4" name="Freeform 1435"/>
              <p:cNvSpPr>
                <a:spLocks/>
              </p:cNvSpPr>
              <p:nvPr/>
            </p:nvSpPr>
            <p:spPr bwMode="auto">
              <a:xfrm>
                <a:off x="534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5" name="Freeform 1436"/>
              <p:cNvSpPr>
                <a:spLocks/>
              </p:cNvSpPr>
              <p:nvPr/>
            </p:nvSpPr>
            <p:spPr bwMode="auto">
              <a:xfrm>
                <a:off x="526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6" name="Freeform 1437"/>
              <p:cNvSpPr>
                <a:spLocks/>
              </p:cNvSpPr>
              <p:nvPr/>
            </p:nvSpPr>
            <p:spPr bwMode="auto">
              <a:xfrm>
                <a:off x="517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7" name="Freeform 1438"/>
              <p:cNvSpPr>
                <a:spLocks/>
              </p:cNvSpPr>
              <p:nvPr/>
            </p:nvSpPr>
            <p:spPr bwMode="auto">
              <a:xfrm>
                <a:off x="5089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8" name="Freeform 1439"/>
              <p:cNvSpPr>
                <a:spLocks/>
              </p:cNvSpPr>
              <p:nvPr/>
            </p:nvSpPr>
            <p:spPr bwMode="auto">
              <a:xfrm>
                <a:off x="5002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19" name="Freeform 1440"/>
              <p:cNvSpPr>
                <a:spLocks/>
              </p:cNvSpPr>
              <p:nvPr/>
            </p:nvSpPr>
            <p:spPr bwMode="auto">
              <a:xfrm>
                <a:off x="491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0" name="Freeform 1441"/>
              <p:cNvSpPr>
                <a:spLocks/>
              </p:cNvSpPr>
              <p:nvPr/>
            </p:nvSpPr>
            <p:spPr bwMode="auto">
              <a:xfrm>
                <a:off x="483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1" name="Freeform 1442"/>
              <p:cNvSpPr>
                <a:spLocks/>
              </p:cNvSpPr>
              <p:nvPr/>
            </p:nvSpPr>
            <p:spPr bwMode="auto">
              <a:xfrm>
                <a:off x="4744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2" name="Freeform 1443"/>
              <p:cNvSpPr>
                <a:spLocks/>
              </p:cNvSpPr>
              <p:nvPr/>
            </p:nvSpPr>
            <p:spPr bwMode="auto">
              <a:xfrm>
                <a:off x="4658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3" name="Freeform 1444"/>
              <p:cNvSpPr>
                <a:spLocks/>
              </p:cNvSpPr>
              <p:nvPr/>
            </p:nvSpPr>
            <p:spPr bwMode="auto">
              <a:xfrm>
                <a:off x="4571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4" name="Freeform 1445"/>
              <p:cNvSpPr>
                <a:spLocks/>
              </p:cNvSpPr>
              <p:nvPr/>
            </p:nvSpPr>
            <p:spPr bwMode="auto">
              <a:xfrm>
                <a:off x="448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5" name="Freeform 1446"/>
              <p:cNvSpPr>
                <a:spLocks/>
              </p:cNvSpPr>
              <p:nvPr/>
            </p:nvSpPr>
            <p:spPr bwMode="auto">
              <a:xfrm>
                <a:off x="439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6" name="Freeform 1447"/>
              <p:cNvSpPr>
                <a:spLocks/>
              </p:cNvSpPr>
              <p:nvPr/>
            </p:nvSpPr>
            <p:spPr bwMode="auto">
              <a:xfrm>
                <a:off x="4313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7" name="Freeform 1448"/>
              <p:cNvSpPr>
                <a:spLocks/>
              </p:cNvSpPr>
              <p:nvPr/>
            </p:nvSpPr>
            <p:spPr bwMode="auto">
              <a:xfrm>
                <a:off x="422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8" name="Freeform 1449"/>
              <p:cNvSpPr>
                <a:spLocks/>
              </p:cNvSpPr>
              <p:nvPr/>
            </p:nvSpPr>
            <p:spPr bwMode="auto">
              <a:xfrm>
                <a:off x="414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29" name="Freeform 1450"/>
              <p:cNvSpPr>
                <a:spLocks/>
              </p:cNvSpPr>
              <p:nvPr/>
            </p:nvSpPr>
            <p:spPr bwMode="auto">
              <a:xfrm>
                <a:off x="405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0" name="Freeform 1451"/>
              <p:cNvSpPr>
                <a:spLocks/>
              </p:cNvSpPr>
              <p:nvPr/>
            </p:nvSpPr>
            <p:spPr bwMode="auto">
              <a:xfrm>
                <a:off x="3968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1" name="Freeform 1452"/>
              <p:cNvSpPr>
                <a:spLocks/>
              </p:cNvSpPr>
              <p:nvPr/>
            </p:nvSpPr>
            <p:spPr bwMode="auto">
              <a:xfrm>
                <a:off x="3882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2" name="Freeform 1453"/>
              <p:cNvSpPr>
                <a:spLocks/>
              </p:cNvSpPr>
              <p:nvPr/>
            </p:nvSpPr>
            <p:spPr bwMode="auto">
              <a:xfrm>
                <a:off x="3796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3" name="Freeform 1454"/>
              <p:cNvSpPr>
                <a:spLocks/>
              </p:cNvSpPr>
              <p:nvPr/>
            </p:nvSpPr>
            <p:spPr bwMode="auto">
              <a:xfrm>
                <a:off x="371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4" name="Freeform 1455"/>
              <p:cNvSpPr>
                <a:spLocks/>
              </p:cNvSpPr>
              <p:nvPr/>
            </p:nvSpPr>
            <p:spPr bwMode="auto">
              <a:xfrm>
                <a:off x="3623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5" name="Freeform 1456"/>
              <p:cNvSpPr>
                <a:spLocks/>
              </p:cNvSpPr>
              <p:nvPr/>
            </p:nvSpPr>
            <p:spPr bwMode="auto">
              <a:xfrm>
                <a:off x="3537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6" name="Freeform 1457"/>
              <p:cNvSpPr>
                <a:spLocks/>
              </p:cNvSpPr>
              <p:nvPr/>
            </p:nvSpPr>
            <p:spPr bwMode="auto">
              <a:xfrm>
                <a:off x="345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7" name="Freeform 1458"/>
              <p:cNvSpPr>
                <a:spLocks/>
              </p:cNvSpPr>
              <p:nvPr/>
            </p:nvSpPr>
            <p:spPr bwMode="auto">
              <a:xfrm>
                <a:off x="336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8" name="Freeform 1459"/>
              <p:cNvSpPr>
                <a:spLocks/>
              </p:cNvSpPr>
              <p:nvPr/>
            </p:nvSpPr>
            <p:spPr bwMode="auto">
              <a:xfrm>
                <a:off x="327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39" name="Freeform 1460"/>
              <p:cNvSpPr>
                <a:spLocks/>
              </p:cNvSpPr>
              <p:nvPr/>
            </p:nvSpPr>
            <p:spPr bwMode="auto">
              <a:xfrm>
                <a:off x="3193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0" name="Freeform 1461"/>
              <p:cNvSpPr>
                <a:spLocks/>
              </p:cNvSpPr>
              <p:nvPr/>
            </p:nvSpPr>
            <p:spPr bwMode="auto">
              <a:xfrm>
                <a:off x="3106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1" name="Freeform 1462"/>
              <p:cNvSpPr>
                <a:spLocks/>
              </p:cNvSpPr>
              <p:nvPr/>
            </p:nvSpPr>
            <p:spPr bwMode="auto">
              <a:xfrm>
                <a:off x="302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2" name="Freeform 1463"/>
              <p:cNvSpPr>
                <a:spLocks/>
              </p:cNvSpPr>
              <p:nvPr/>
            </p:nvSpPr>
            <p:spPr bwMode="auto">
              <a:xfrm>
                <a:off x="293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3" name="Freeform 1464"/>
              <p:cNvSpPr>
                <a:spLocks/>
              </p:cNvSpPr>
              <p:nvPr/>
            </p:nvSpPr>
            <p:spPr bwMode="auto">
              <a:xfrm>
                <a:off x="2848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4" name="Freeform 1465"/>
              <p:cNvSpPr>
                <a:spLocks/>
              </p:cNvSpPr>
              <p:nvPr/>
            </p:nvSpPr>
            <p:spPr bwMode="auto">
              <a:xfrm>
                <a:off x="2762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5" name="Freeform 1466"/>
              <p:cNvSpPr>
                <a:spLocks/>
              </p:cNvSpPr>
              <p:nvPr/>
            </p:nvSpPr>
            <p:spPr bwMode="auto">
              <a:xfrm>
                <a:off x="2675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6" name="Freeform 1467"/>
              <p:cNvSpPr>
                <a:spLocks/>
              </p:cNvSpPr>
              <p:nvPr/>
            </p:nvSpPr>
            <p:spPr bwMode="auto">
              <a:xfrm>
                <a:off x="258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7" name="Freeform 1468"/>
              <p:cNvSpPr>
                <a:spLocks/>
              </p:cNvSpPr>
              <p:nvPr/>
            </p:nvSpPr>
            <p:spPr bwMode="auto">
              <a:xfrm>
                <a:off x="250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8" name="Freeform 1469"/>
              <p:cNvSpPr>
                <a:spLocks/>
              </p:cNvSpPr>
              <p:nvPr/>
            </p:nvSpPr>
            <p:spPr bwMode="auto">
              <a:xfrm>
                <a:off x="2417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49" name="Freeform 1470"/>
              <p:cNvSpPr>
                <a:spLocks/>
              </p:cNvSpPr>
              <p:nvPr/>
            </p:nvSpPr>
            <p:spPr bwMode="auto">
              <a:xfrm>
                <a:off x="2331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0" name="Freeform 1471"/>
              <p:cNvSpPr>
                <a:spLocks/>
              </p:cNvSpPr>
              <p:nvPr/>
            </p:nvSpPr>
            <p:spPr bwMode="auto">
              <a:xfrm>
                <a:off x="224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1" name="Freeform 1472"/>
              <p:cNvSpPr>
                <a:spLocks/>
              </p:cNvSpPr>
              <p:nvPr/>
            </p:nvSpPr>
            <p:spPr bwMode="auto">
              <a:xfrm>
                <a:off x="215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2" name="Freeform 1473"/>
              <p:cNvSpPr>
                <a:spLocks/>
              </p:cNvSpPr>
              <p:nvPr/>
            </p:nvSpPr>
            <p:spPr bwMode="auto">
              <a:xfrm>
                <a:off x="2072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3" name="Freeform 1474"/>
              <p:cNvSpPr>
                <a:spLocks/>
              </p:cNvSpPr>
              <p:nvPr/>
            </p:nvSpPr>
            <p:spPr bwMode="auto">
              <a:xfrm>
                <a:off x="1986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4" name="Freeform 1475"/>
              <p:cNvSpPr>
                <a:spLocks/>
              </p:cNvSpPr>
              <p:nvPr/>
            </p:nvSpPr>
            <p:spPr bwMode="auto">
              <a:xfrm>
                <a:off x="1900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5" name="Freeform 1476"/>
              <p:cNvSpPr>
                <a:spLocks/>
              </p:cNvSpPr>
              <p:nvPr/>
            </p:nvSpPr>
            <p:spPr bwMode="auto">
              <a:xfrm>
                <a:off x="181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6" name="Freeform 1477"/>
              <p:cNvSpPr>
                <a:spLocks/>
              </p:cNvSpPr>
              <p:nvPr/>
            </p:nvSpPr>
            <p:spPr bwMode="auto">
              <a:xfrm>
                <a:off x="1727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7" name="Freeform 1478"/>
              <p:cNvSpPr>
                <a:spLocks/>
              </p:cNvSpPr>
              <p:nvPr/>
            </p:nvSpPr>
            <p:spPr bwMode="auto">
              <a:xfrm>
                <a:off x="1641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8" name="Freeform 1479"/>
              <p:cNvSpPr>
                <a:spLocks/>
              </p:cNvSpPr>
              <p:nvPr/>
            </p:nvSpPr>
            <p:spPr bwMode="auto">
              <a:xfrm>
                <a:off x="155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59" name="Freeform 1480"/>
              <p:cNvSpPr>
                <a:spLocks/>
              </p:cNvSpPr>
              <p:nvPr/>
            </p:nvSpPr>
            <p:spPr bwMode="auto">
              <a:xfrm>
                <a:off x="146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0" name="Freeform 1481"/>
              <p:cNvSpPr>
                <a:spLocks/>
              </p:cNvSpPr>
              <p:nvPr/>
            </p:nvSpPr>
            <p:spPr bwMode="auto">
              <a:xfrm>
                <a:off x="138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1" name="Freeform 1482"/>
              <p:cNvSpPr>
                <a:spLocks/>
              </p:cNvSpPr>
              <p:nvPr/>
            </p:nvSpPr>
            <p:spPr bwMode="auto">
              <a:xfrm>
                <a:off x="1297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2" name="Freeform 1483"/>
              <p:cNvSpPr>
                <a:spLocks/>
              </p:cNvSpPr>
              <p:nvPr/>
            </p:nvSpPr>
            <p:spPr bwMode="auto">
              <a:xfrm>
                <a:off x="1210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3" name="Freeform 1484"/>
              <p:cNvSpPr>
                <a:spLocks/>
              </p:cNvSpPr>
              <p:nvPr/>
            </p:nvSpPr>
            <p:spPr bwMode="auto">
              <a:xfrm>
                <a:off x="1124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4" name="Freeform 1485"/>
              <p:cNvSpPr>
                <a:spLocks/>
              </p:cNvSpPr>
              <p:nvPr/>
            </p:nvSpPr>
            <p:spPr bwMode="auto">
              <a:xfrm>
                <a:off x="1038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5" name="Freeform 1486"/>
              <p:cNvSpPr>
                <a:spLocks/>
              </p:cNvSpPr>
              <p:nvPr/>
            </p:nvSpPr>
            <p:spPr bwMode="auto">
              <a:xfrm>
                <a:off x="952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6" name="Freeform 1487"/>
              <p:cNvSpPr>
                <a:spLocks/>
              </p:cNvSpPr>
              <p:nvPr/>
            </p:nvSpPr>
            <p:spPr bwMode="auto">
              <a:xfrm>
                <a:off x="866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7" name="Freeform 1488"/>
              <p:cNvSpPr>
                <a:spLocks/>
              </p:cNvSpPr>
              <p:nvPr/>
            </p:nvSpPr>
            <p:spPr bwMode="auto">
              <a:xfrm>
                <a:off x="779" y="401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8" name="Freeform 1489"/>
              <p:cNvSpPr>
                <a:spLocks/>
              </p:cNvSpPr>
              <p:nvPr/>
            </p:nvSpPr>
            <p:spPr bwMode="auto">
              <a:xfrm>
                <a:off x="693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69" name="Freeform 1490"/>
              <p:cNvSpPr>
                <a:spLocks/>
              </p:cNvSpPr>
              <p:nvPr/>
            </p:nvSpPr>
            <p:spPr bwMode="auto">
              <a:xfrm>
                <a:off x="607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0" name="Freeform 1491"/>
              <p:cNvSpPr>
                <a:spLocks/>
              </p:cNvSpPr>
              <p:nvPr/>
            </p:nvSpPr>
            <p:spPr bwMode="auto">
              <a:xfrm>
                <a:off x="521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1" name="Freeform 1492"/>
              <p:cNvSpPr>
                <a:spLocks/>
              </p:cNvSpPr>
              <p:nvPr/>
            </p:nvSpPr>
            <p:spPr bwMode="auto">
              <a:xfrm>
                <a:off x="435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2" name="Freeform 1493"/>
              <p:cNvSpPr>
                <a:spLocks/>
              </p:cNvSpPr>
              <p:nvPr/>
            </p:nvSpPr>
            <p:spPr bwMode="auto">
              <a:xfrm>
                <a:off x="349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3" name="Freeform 1494"/>
              <p:cNvSpPr>
                <a:spLocks/>
              </p:cNvSpPr>
              <p:nvPr/>
            </p:nvSpPr>
            <p:spPr bwMode="auto">
              <a:xfrm>
                <a:off x="262" y="401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4" name="Freeform 1495"/>
              <p:cNvSpPr>
                <a:spLocks/>
              </p:cNvSpPr>
              <p:nvPr/>
            </p:nvSpPr>
            <p:spPr bwMode="auto">
              <a:xfrm>
                <a:off x="176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5" name="Freeform 1496"/>
              <p:cNvSpPr>
                <a:spLocks/>
              </p:cNvSpPr>
              <p:nvPr/>
            </p:nvSpPr>
            <p:spPr bwMode="auto">
              <a:xfrm>
                <a:off x="90" y="401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6" name="Freeform 1497"/>
              <p:cNvSpPr>
                <a:spLocks/>
              </p:cNvSpPr>
              <p:nvPr/>
            </p:nvSpPr>
            <p:spPr bwMode="auto">
              <a:xfrm>
                <a:off x="7" y="4017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2323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7" name="Freeform 1498"/>
              <p:cNvSpPr>
                <a:spLocks/>
              </p:cNvSpPr>
              <p:nvPr/>
            </p:nvSpPr>
            <p:spPr bwMode="auto">
              <a:xfrm>
                <a:off x="569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8" name="Freeform 1499"/>
              <p:cNvSpPr>
                <a:spLocks/>
              </p:cNvSpPr>
              <p:nvPr/>
            </p:nvSpPr>
            <p:spPr bwMode="auto">
              <a:xfrm>
                <a:off x="560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79" name="Freeform 1500"/>
              <p:cNvSpPr>
                <a:spLocks/>
              </p:cNvSpPr>
              <p:nvPr/>
            </p:nvSpPr>
            <p:spPr bwMode="auto">
              <a:xfrm>
                <a:off x="5519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0" name="Freeform 1501"/>
              <p:cNvSpPr>
                <a:spLocks/>
              </p:cNvSpPr>
              <p:nvPr/>
            </p:nvSpPr>
            <p:spPr bwMode="auto">
              <a:xfrm>
                <a:off x="5433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1" name="Freeform 1502"/>
              <p:cNvSpPr>
                <a:spLocks/>
              </p:cNvSpPr>
              <p:nvPr/>
            </p:nvSpPr>
            <p:spPr bwMode="auto">
              <a:xfrm>
                <a:off x="534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2" name="Freeform 1503"/>
              <p:cNvSpPr>
                <a:spLocks/>
              </p:cNvSpPr>
              <p:nvPr/>
            </p:nvSpPr>
            <p:spPr bwMode="auto">
              <a:xfrm>
                <a:off x="526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3" name="Freeform 1504"/>
              <p:cNvSpPr>
                <a:spLocks/>
              </p:cNvSpPr>
              <p:nvPr/>
            </p:nvSpPr>
            <p:spPr bwMode="auto">
              <a:xfrm>
                <a:off x="517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4" name="Freeform 1505"/>
              <p:cNvSpPr>
                <a:spLocks/>
              </p:cNvSpPr>
              <p:nvPr/>
            </p:nvSpPr>
            <p:spPr bwMode="auto">
              <a:xfrm>
                <a:off x="5089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5" name="Freeform 1506"/>
              <p:cNvSpPr>
                <a:spLocks/>
              </p:cNvSpPr>
              <p:nvPr/>
            </p:nvSpPr>
            <p:spPr bwMode="auto">
              <a:xfrm>
                <a:off x="5002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6" name="Freeform 1507"/>
              <p:cNvSpPr>
                <a:spLocks/>
              </p:cNvSpPr>
              <p:nvPr/>
            </p:nvSpPr>
            <p:spPr bwMode="auto">
              <a:xfrm>
                <a:off x="491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7" name="Freeform 1508"/>
              <p:cNvSpPr>
                <a:spLocks/>
              </p:cNvSpPr>
              <p:nvPr/>
            </p:nvSpPr>
            <p:spPr bwMode="auto">
              <a:xfrm>
                <a:off x="483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8" name="Freeform 1509"/>
              <p:cNvSpPr>
                <a:spLocks/>
              </p:cNvSpPr>
              <p:nvPr/>
            </p:nvSpPr>
            <p:spPr bwMode="auto">
              <a:xfrm>
                <a:off x="4744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89" name="Freeform 1510"/>
              <p:cNvSpPr>
                <a:spLocks/>
              </p:cNvSpPr>
              <p:nvPr/>
            </p:nvSpPr>
            <p:spPr bwMode="auto">
              <a:xfrm>
                <a:off x="4658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0" name="Freeform 1511"/>
              <p:cNvSpPr>
                <a:spLocks/>
              </p:cNvSpPr>
              <p:nvPr/>
            </p:nvSpPr>
            <p:spPr bwMode="auto">
              <a:xfrm>
                <a:off x="4571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1" name="Freeform 1512"/>
              <p:cNvSpPr>
                <a:spLocks/>
              </p:cNvSpPr>
              <p:nvPr/>
            </p:nvSpPr>
            <p:spPr bwMode="auto">
              <a:xfrm>
                <a:off x="448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2" name="Freeform 1513"/>
              <p:cNvSpPr>
                <a:spLocks/>
              </p:cNvSpPr>
              <p:nvPr/>
            </p:nvSpPr>
            <p:spPr bwMode="auto">
              <a:xfrm>
                <a:off x="439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3" name="Freeform 1514"/>
              <p:cNvSpPr>
                <a:spLocks/>
              </p:cNvSpPr>
              <p:nvPr/>
            </p:nvSpPr>
            <p:spPr bwMode="auto">
              <a:xfrm>
                <a:off x="4313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4" name="Freeform 1515"/>
              <p:cNvSpPr>
                <a:spLocks/>
              </p:cNvSpPr>
              <p:nvPr/>
            </p:nvSpPr>
            <p:spPr bwMode="auto">
              <a:xfrm>
                <a:off x="422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5" name="Freeform 1516"/>
              <p:cNvSpPr>
                <a:spLocks/>
              </p:cNvSpPr>
              <p:nvPr/>
            </p:nvSpPr>
            <p:spPr bwMode="auto">
              <a:xfrm>
                <a:off x="414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6" name="Freeform 1517"/>
              <p:cNvSpPr>
                <a:spLocks/>
              </p:cNvSpPr>
              <p:nvPr/>
            </p:nvSpPr>
            <p:spPr bwMode="auto">
              <a:xfrm>
                <a:off x="405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7" name="Freeform 1518"/>
              <p:cNvSpPr>
                <a:spLocks/>
              </p:cNvSpPr>
              <p:nvPr/>
            </p:nvSpPr>
            <p:spPr bwMode="auto">
              <a:xfrm>
                <a:off x="3968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8" name="Freeform 1519"/>
              <p:cNvSpPr>
                <a:spLocks/>
              </p:cNvSpPr>
              <p:nvPr/>
            </p:nvSpPr>
            <p:spPr bwMode="auto">
              <a:xfrm>
                <a:off x="3882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499" name="Freeform 1520"/>
              <p:cNvSpPr>
                <a:spLocks/>
              </p:cNvSpPr>
              <p:nvPr/>
            </p:nvSpPr>
            <p:spPr bwMode="auto">
              <a:xfrm>
                <a:off x="3796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0" name="Freeform 1521"/>
              <p:cNvSpPr>
                <a:spLocks/>
              </p:cNvSpPr>
              <p:nvPr/>
            </p:nvSpPr>
            <p:spPr bwMode="auto">
              <a:xfrm>
                <a:off x="371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1" name="Freeform 1522"/>
              <p:cNvSpPr>
                <a:spLocks/>
              </p:cNvSpPr>
              <p:nvPr/>
            </p:nvSpPr>
            <p:spPr bwMode="auto">
              <a:xfrm>
                <a:off x="3623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2" name="Freeform 1523"/>
              <p:cNvSpPr>
                <a:spLocks/>
              </p:cNvSpPr>
              <p:nvPr/>
            </p:nvSpPr>
            <p:spPr bwMode="auto">
              <a:xfrm>
                <a:off x="3537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3" name="Freeform 1524"/>
              <p:cNvSpPr>
                <a:spLocks/>
              </p:cNvSpPr>
              <p:nvPr/>
            </p:nvSpPr>
            <p:spPr bwMode="auto">
              <a:xfrm>
                <a:off x="345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4" name="Freeform 1525"/>
              <p:cNvSpPr>
                <a:spLocks/>
              </p:cNvSpPr>
              <p:nvPr/>
            </p:nvSpPr>
            <p:spPr bwMode="auto">
              <a:xfrm>
                <a:off x="336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5" name="Freeform 1526"/>
              <p:cNvSpPr>
                <a:spLocks/>
              </p:cNvSpPr>
              <p:nvPr/>
            </p:nvSpPr>
            <p:spPr bwMode="auto">
              <a:xfrm>
                <a:off x="327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6" name="Freeform 1527"/>
              <p:cNvSpPr>
                <a:spLocks/>
              </p:cNvSpPr>
              <p:nvPr/>
            </p:nvSpPr>
            <p:spPr bwMode="auto">
              <a:xfrm>
                <a:off x="3193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7" name="Freeform 1528"/>
              <p:cNvSpPr>
                <a:spLocks/>
              </p:cNvSpPr>
              <p:nvPr/>
            </p:nvSpPr>
            <p:spPr bwMode="auto">
              <a:xfrm>
                <a:off x="3106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8" name="Freeform 1529"/>
              <p:cNvSpPr>
                <a:spLocks/>
              </p:cNvSpPr>
              <p:nvPr/>
            </p:nvSpPr>
            <p:spPr bwMode="auto">
              <a:xfrm>
                <a:off x="302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09" name="Freeform 1530"/>
              <p:cNvSpPr>
                <a:spLocks/>
              </p:cNvSpPr>
              <p:nvPr/>
            </p:nvSpPr>
            <p:spPr bwMode="auto">
              <a:xfrm>
                <a:off x="293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0" name="Freeform 1531"/>
              <p:cNvSpPr>
                <a:spLocks/>
              </p:cNvSpPr>
              <p:nvPr/>
            </p:nvSpPr>
            <p:spPr bwMode="auto">
              <a:xfrm>
                <a:off x="2848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1" name="Freeform 1532"/>
              <p:cNvSpPr>
                <a:spLocks/>
              </p:cNvSpPr>
              <p:nvPr/>
            </p:nvSpPr>
            <p:spPr bwMode="auto">
              <a:xfrm>
                <a:off x="2762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2" name="Freeform 1533"/>
              <p:cNvSpPr>
                <a:spLocks/>
              </p:cNvSpPr>
              <p:nvPr/>
            </p:nvSpPr>
            <p:spPr bwMode="auto">
              <a:xfrm>
                <a:off x="2675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3" name="Freeform 1534"/>
              <p:cNvSpPr>
                <a:spLocks/>
              </p:cNvSpPr>
              <p:nvPr/>
            </p:nvSpPr>
            <p:spPr bwMode="auto">
              <a:xfrm>
                <a:off x="258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4" name="Freeform 1535"/>
              <p:cNvSpPr>
                <a:spLocks/>
              </p:cNvSpPr>
              <p:nvPr/>
            </p:nvSpPr>
            <p:spPr bwMode="auto">
              <a:xfrm>
                <a:off x="250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5" name="Freeform 1536"/>
              <p:cNvSpPr>
                <a:spLocks/>
              </p:cNvSpPr>
              <p:nvPr/>
            </p:nvSpPr>
            <p:spPr bwMode="auto">
              <a:xfrm>
                <a:off x="2417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6" name="Freeform 1537"/>
              <p:cNvSpPr>
                <a:spLocks/>
              </p:cNvSpPr>
              <p:nvPr/>
            </p:nvSpPr>
            <p:spPr bwMode="auto">
              <a:xfrm>
                <a:off x="2331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7" name="Freeform 1538"/>
              <p:cNvSpPr>
                <a:spLocks/>
              </p:cNvSpPr>
              <p:nvPr/>
            </p:nvSpPr>
            <p:spPr bwMode="auto">
              <a:xfrm>
                <a:off x="224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8" name="Freeform 1539"/>
              <p:cNvSpPr>
                <a:spLocks/>
              </p:cNvSpPr>
              <p:nvPr/>
            </p:nvSpPr>
            <p:spPr bwMode="auto">
              <a:xfrm>
                <a:off x="215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19" name="Freeform 1540"/>
              <p:cNvSpPr>
                <a:spLocks/>
              </p:cNvSpPr>
              <p:nvPr/>
            </p:nvSpPr>
            <p:spPr bwMode="auto">
              <a:xfrm>
                <a:off x="2072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0" name="Freeform 1541"/>
              <p:cNvSpPr>
                <a:spLocks/>
              </p:cNvSpPr>
              <p:nvPr/>
            </p:nvSpPr>
            <p:spPr bwMode="auto">
              <a:xfrm>
                <a:off x="1986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1" name="Freeform 1542"/>
              <p:cNvSpPr>
                <a:spLocks/>
              </p:cNvSpPr>
              <p:nvPr/>
            </p:nvSpPr>
            <p:spPr bwMode="auto">
              <a:xfrm>
                <a:off x="1900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2" name="Freeform 1543"/>
              <p:cNvSpPr>
                <a:spLocks/>
              </p:cNvSpPr>
              <p:nvPr/>
            </p:nvSpPr>
            <p:spPr bwMode="auto">
              <a:xfrm>
                <a:off x="181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3" name="Freeform 1544"/>
              <p:cNvSpPr>
                <a:spLocks/>
              </p:cNvSpPr>
              <p:nvPr/>
            </p:nvSpPr>
            <p:spPr bwMode="auto">
              <a:xfrm>
                <a:off x="1727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4" name="Freeform 1545"/>
              <p:cNvSpPr>
                <a:spLocks/>
              </p:cNvSpPr>
              <p:nvPr/>
            </p:nvSpPr>
            <p:spPr bwMode="auto">
              <a:xfrm>
                <a:off x="1641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5" name="Freeform 1546"/>
              <p:cNvSpPr>
                <a:spLocks/>
              </p:cNvSpPr>
              <p:nvPr/>
            </p:nvSpPr>
            <p:spPr bwMode="auto">
              <a:xfrm>
                <a:off x="155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6" name="Freeform 1547"/>
              <p:cNvSpPr>
                <a:spLocks/>
              </p:cNvSpPr>
              <p:nvPr/>
            </p:nvSpPr>
            <p:spPr bwMode="auto">
              <a:xfrm>
                <a:off x="146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7" name="Freeform 1548"/>
              <p:cNvSpPr>
                <a:spLocks/>
              </p:cNvSpPr>
              <p:nvPr/>
            </p:nvSpPr>
            <p:spPr bwMode="auto">
              <a:xfrm>
                <a:off x="138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8" name="Freeform 1549"/>
              <p:cNvSpPr>
                <a:spLocks/>
              </p:cNvSpPr>
              <p:nvPr/>
            </p:nvSpPr>
            <p:spPr bwMode="auto">
              <a:xfrm>
                <a:off x="1297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9" name="Freeform 1550"/>
              <p:cNvSpPr>
                <a:spLocks/>
              </p:cNvSpPr>
              <p:nvPr/>
            </p:nvSpPr>
            <p:spPr bwMode="auto">
              <a:xfrm>
                <a:off x="1210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0" name="Freeform 1551"/>
              <p:cNvSpPr>
                <a:spLocks/>
              </p:cNvSpPr>
              <p:nvPr/>
            </p:nvSpPr>
            <p:spPr bwMode="auto">
              <a:xfrm>
                <a:off x="1124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1" name="Freeform 1552"/>
              <p:cNvSpPr>
                <a:spLocks/>
              </p:cNvSpPr>
              <p:nvPr/>
            </p:nvSpPr>
            <p:spPr bwMode="auto">
              <a:xfrm>
                <a:off x="1038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2" name="Freeform 1553"/>
              <p:cNvSpPr>
                <a:spLocks/>
              </p:cNvSpPr>
              <p:nvPr/>
            </p:nvSpPr>
            <p:spPr bwMode="auto">
              <a:xfrm>
                <a:off x="952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3" name="Freeform 1554"/>
              <p:cNvSpPr>
                <a:spLocks/>
              </p:cNvSpPr>
              <p:nvPr/>
            </p:nvSpPr>
            <p:spPr bwMode="auto">
              <a:xfrm>
                <a:off x="866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4" name="Freeform 1555"/>
              <p:cNvSpPr>
                <a:spLocks/>
              </p:cNvSpPr>
              <p:nvPr/>
            </p:nvSpPr>
            <p:spPr bwMode="auto">
              <a:xfrm>
                <a:off x="779" y="41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5" name="Freeform 1556"/>
              <p:cNvSpPr>
                <a:spLocks/>
              </p:cNvSpPr>
              <p:nvPr/>
            </p:nvSpPr>
            <p:spPr bwMode="auto">
              <a:xfrm>
                <a:off x="693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6" name="Freeform 1557"/>
              <p:cNvSpPr>
                <a:spLocks/>
              </p:cNvSpPr>
              <p:nvPr/>
            </p:nvSpPr>
            <p:spPr bwMode="auto">
              <a:xfrm>
                <a:off x="607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7" name="Freeform 1558"/>
              <p:cNvSpPr>
                <a:spLocks/>
              </p:cNvSpPr>
              <p:nvPr/>
            </p:nvSpPr>
            <p:spPr bwMode="auto">
              <a:xfrm>
                <a:off x="521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8" name="Freeform 1559"/>
              <p:cNvSpPr>
                <a:spLocks/>
              </p:cNvSpPr>
              <p:nvPr/>
            </p:nvSpPr>
            <p:spPr bwMode="auto">
              <a:xfrm>
                <a:off x="435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9" name="Freeform 1560"/>
              <p:cNvSpPr>
                <a:spLocks/>
              </p:cNvSpPr>
              <p:nvPr/>
            </p:nvSpPr>
            <p:spPr bwMode="auto">
              <a:xfrm>
                <a:off x="349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0" name="Freeform 1561"/>
              <p:cNvSpPr>
                <a:spLocks/>
              </p:cNvSpPr>
              <p:nvPr/>
            </p:nvSpPr>
            <p:spPr bwMode="auto">
              <a:xfrm>
                <a:off x="262" y="41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1" name="Freeform 1562"/>
              <p:cNvSpPr>
                <a:spLocks/>
              </p:cNvSpPr>
              <p:nvPr/>
            </p:nvSpPr>
            <p:spPr bwMode="auto">
              <a:xfrm>
                <a:off x="176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2" name="Freeform 1563"/>
              <p:cNvSpPr>
                <a:spLocks/>
              </p:cNvSpPr>
              <p:nvPr/>
            </p:nvSpPr>
            <p:spPr bwMode="auto">
              <a:xfrm>
                <a:off x="90" y="41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3" name="Freeform 1564"/>
              <p:cNvSpPr>
                <a:spLocks/>
              </p:cNvSpPr>
              <p:nvPr/>
            </p:nvSpPr>
            <p:spPr bwMode="auto">
              <a:xfrm>
                <a:off x="7" y="4189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B7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4" name="Freeform 1565"/>
              <p:cNvSpPr>
                <a:spLocks/>
              </p:cNvSpPr>
              <p:nvPr/>
            </p:nvSpPr>
            <p:spPr bwMode="auto">
              <a:xfrm>
                <a:off x="569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5" name="Freeform 1566"/>
              <p:cNvSpPr>
                <a:spLocks/>
              </p:cNvSpPr>
              <p:nvPr/>
            </p:nvSpPr>
            <p:spPr bwMode="auto">
              <a:xfrm>
                <a:off x="560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6" name="Freeform 1567"/>
              <p:cNvSpPr>
                <a:spLocks/>
              </p:cNvSpPr>
              <p:nvPr/>
            </p:nvSpPr>
            <p:spPr bwMode="auto">
              <a:xfrm>
                <a:off x="5519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7" name="Freeform 1568"/>
              <p:cNvSpPr>
                <a:spLocks/>
              </p:cNvSpPr>
              <p:nvPr/>
            </p:nvSpPr>
            <p:spPr bwMode="auto">
              <a:xfrm>
                <a:off x="5433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8" name="Freeform 1569"/>
              <p:cNvSpPr>
                <a:spLocks/>
              </p:cNvSpPr>
              <p:nvPr/>
            </p:nvSpPr>
            <p:spPr bwMode="auto">
              <a:xfrm>
                <a:off x="534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9" name="Freeform 1570"/>
              <p:cNvSpPr>
                <a:spLocks/>
              </p:cNvSpPr>
              <p:nvPr/>
            </p:nvSpPr>
            <p:spPr bwMode="auto">
              <a:xfrm>
                <a:off x="526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0" name="Freeform 1571"/>
              <p:cNvSpPr>
                <a:spLocks/>
              </p:cNvSpPr>
              <p:nvPr/>
            </p:nvSpPr>
            <p:spPr bwMode="auto">
              <a:xfrm>
                <a:off x="517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1" name="Freeform 1572"/>
              <p:cNvSpPr>
                <a:spLocks/>
              </p:cNvSpPr>
              <p:nvPr/>
            </p:nvSpPr>
            <p:spPr bwMode="auto">
              <a:xfrm>
                <a:off x="5089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2" name="Freeform 1573"/>
              <p:cNvSpPr>
                <a:spLocks/>
              </p:cNvSpPr>
              <p:nvPr/>
            </p:nvSpPr>
            <p:spPr bwMode="auto">
              <a:xfrm>
                <a:off x="5002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3" name="Freeform 1574"/>
              <p:cNvSpPr>
                <a:spLocks/>
              </p:cNvSpPr>
              <p:nvPr/>
            </p:nvSpPr>
            <p:spPr bwMode="auto">
              <a:xfrm>
                <a:off x="491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4" name="Freeform 1575"/>
              <p:cNvSpPr>
                <a:spLocks/>
              </p:cNvSpPr>
              <p:nvPr/>
            </p:nvSpPr>
            <p:spPr bwMode="auto">
              <a:xfrm>
                <a:off x="483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5" name="Freeform 1576"/>
              <p:cNvSpPr>
                <a:spLocks/>
              </p:cNvSpPr>
              <p:nvPr/>
            </p:nvSpPr>
            <p:spPr bwMode="auto">
              <a:xfrm>
                <a:off x="4744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6" name="Freeform 1577"/>
              <p:cNvSpPr>
                <a:spLocks/>
              </p:cNvSpPr>
              <p:nvPr/>
            </p:nvSpPr>
            <p:spPr bwMode="auto">
              <a:xfrm>
                <a:off x="4658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7" name="Freeform 1578"/>
              <p:cNvSpPr>
                <a:spLocks/>
              </p:cNvSpPr>
              <p:nvPr/>
            </p:nvSpPr>
            <p:spPr bwMode="auto">
              <a:xfrm>
                <a:off x="4571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8" name="Freeform 1579"/>
              <p:cNvSpPr>
                <a:spLocks/>
              </p:cNvSpPr>
              <p:nvPr/>
            </p:nvSpPr>
            <p:spPr bwMode="auto">
              <a:xfrm>
                <a:off x="448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9" name="Freeform 1580"/>
              <p:cNvSpPr>
                <a:spLocks/>
              </p:cNvSpPr>
              <p:nvPr/>
            </p:nvSpPr>
            <p:spPr bwMode="auto">
              <a:xfrm>
                <a:off x="439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0" name="Freeform 1581"/>
              <p:cNvSpPr>
                <a:spLocks/>
              </p:cNvSpPr>
              <p:nvPr/>
            </p:nvSpPr>
            <p:spPr bwMode="auto">
              <a:xfrm>
                <a:off x="4313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1" name="Freeform 1582"/>
              <p:cNvSpPr>
                <a:spLocks/>
              </p:cNvSpPr>
              <p:nvPr/>
            </p:nvSpPr>
            <p:spPr bwMode="auto">
              <a:xfrm>
                <a:off x="422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2" name="Freeform 1583"/>
              <p:cNvSpPr>
                <a:spLocks/>
              </p:cNvSpPr>
              <p:nvPr/>
            </p:nvSpPr>
            <p:spPr bwMode="auto">
              <a:xfrm>
                <a:off x="414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3" name="Freeform 1584"/>
              <p:cNvSpPr>
                <a:spLocks/>
              </p:cNvSpPr>
              <p:nvPr/>
            </p:nvSpPr>
            <p:spPr bwMode="auto">
              <a:xfrm>
                <a:off x="405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4" name="Freeform 1585"/>
              <p:cNvSpPr>
                <a:spLocks/>
              </p:cNvSpPr>
              <p:nvPr/>
            </p:nvSpPr>
            <p:spPr bwMode="auto">
              <a:xfrm>
                <a:off x="3968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5" name="Freeform 1586"/>
              <p:cNvSpPr>
                <a:spLocks/>
              </p:cNvSpPr>
              <p:nvPr/>
            </p:nvSpPr>
            <p:spPr bwMode="auto">
              <a:xfrm>
                <a:off x="3882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6" name="Freeform 1587"/>
              <p:cNvSpPr>
                <a:spLocks/>
              </p:cNvSpPr>
              <p:nvPr/>
            </p:nvSpPr>
            <p:spPr bwMode="auto">
              <a:xfrm>
                <a:off x="3796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7" name="Freeform 1588"/>
              <p:cNvSpPr>
                <a:spLocks/>
              </p:cNvSpPr>
              <p:nvPr/>
            </p:nvSpPr>
            <p:spPr bwMode="auto">
              <a:xfrm>
                <a:off x="371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8" name="Freeform 1589"/>
              <p:cNvSpPr>
                <a:spLocks/>
              </p:cNvSpPr>
              <p:nvPr/>
            </p:nvSpPr>
            <p:spPr bwMode="auto">
              <a:xfrm>
                <a:off x="3623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9" name="Freeform 1590"/>
              <p:cNvSpPr>
                <a:spLocks/>
              </p:cNvSpPr>
              <p:nvPr/>
            </p:nvSpPr>
            <p:spPr bwMode="auto">
              <a:xfrm>
                <a:off x="3537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0" name="Freeform 1591"/>
              <p:cNvSpPr>
                <a:spLocks/>
              </p:cNvSpPr>
              <p:nvPr/>
            </p:nvSpPr>
            <p:spPr bwMode="auto">
              <a:xfrm>
                <a:off x="345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1" name="Freeform 1592"/>
              <p:cNvSpPr>
                <a:spLocks/>
              </p:cNvSpPr>
              <p:nvPr/>
            </p:nvSpPr>
            <p:spPr bwMode="auto">
              <a:xfrm>
                <a:off x="336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2" name="Freeform 1593"/>
              <p:cNvSpPr>
                <a:spLocks/>
              </p:cNvSpPr>
              <p:nvPr/>
            </p:nvSpPr>
            <p:spPr bwMode="auto">
              <a:xfrm>
                <a:off x="327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3" name="Freeform 1594"/>
              <p:cNvSpPr>
                <a:spLocks/>
              </p:cNvSpPr>
              <p:nvPr/>
            </p:nvSpPr>
            <p:spPr bwMode="auto">
              <a:xfrm>
                <a:off x="3193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4" name="Freeform 1595"/>
              <p:cNvSpPr>
                <a:spLocks/>
              </p:cNvSpPr>
              <p:nvPr/>
            </p:nvSpPr>
            <p:spPr bwMode="auto">
              <a:xfrm>
                <a:off x="3106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5" name="Freeform 1596"/>
              <p:cNvSpPr>
                <a:spLocks/>
              </p:cNvSpPr>
              <p:nvPr/>
            </p:nvSpPr>
            <p:spPr bwMode="auto">
              <a:xfrm>
                <a:off x="302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6" name="Freeform 1597"/>
              <p:cNvSpPr>
                <a:spLocks/>
              </p:cNvSpPr>
              <p:nvPr/>
            </p:nvSpPr>
            <p:spPr bwMode="auto">
              <a:xfrm>
                <a:off x="293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7" name="Freeform 1598"/>
              <p:cNvSpPr>
                <a:spLocks/>
              </p:cNvSpPr>
              <p:nvPr/>
            </p:nvSpPr>
            <p:spPr bwMode="auto">
              <a:xfrm>
                <a:off x="2848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8" name="Freeform 1599"/>
              <p:cNvSpPr>
                <a:spLocks/>
              </p:cNvSpPr>
              <p:nvPr/>
            </p:nvSpPr>
            <p:spPr bwMode="auto">
              <a:xfrm>
                <a:off x="2762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79" name="Freeform 1600"/>
              <p:cNvSpPr>
                <a:spLocks/>
              </p:cNvSpPr>
              <p:nvPr/>
            </p:nvSpPr>
            <p:spPr bwMode="auto">
              <a:xfrm>
                <a:off x="2675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0" name="Freeform 1601"/>
              <p:cNvSpPr>
                <a:spLocks/>
              </p:cNvSpPr>
              <p:nvPr/>
            </p:nvSpPr>
            <p:spPr bwMode="auto">
              <a:xfrm>
                <a:off x="258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1" name="Freeform 1602"/>
              <p:cNvSpPr>
                <a:spLocks/>
              </p:cNvSpPr>
              <p:nvPr/>
            </p:nvSpPr>
            <p:spPr bwMode="auto">
              <a:xfrm>
                <a:off x="250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2" name="Freeform 1603"/>
              <p:cNvSpPr>
                <a:spLocks/>
              </p:cNvSpPr>
              <p:nvPr/>
            </p:nvSpPr>
            <p:spPr bwMode="auto">
              <a:xfrm>
                <a:off x="2417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3" name="Freeform 1604"/>
              <p:cNvSpPr>
                <a:spLocks/>
              </p:cNvSpPr>
              <p:nvPr/>
            </p:nvSpPr>
            <p:spPr bwMode="auto">
              <a:xfrm>
                <a:off x="2331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4" name="Freeform 1605"/>
              <p:cNvSpPr>
                <a:spLocks/>
              </p:cNvSpPr>
              <p:nvPr/>
            </p:nvSpPr>
            <p:spPr bwMode="auto">
              <a:xfrm>
                <a:off x="224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5" name="Freeform 1606"/>
              <p:cNvSpPr>
                <a:spLocks/>
              </p:cNvSpPr>
              <p:nvPr/>
            </p:nvSpPr>
            <p:spPr bwMode="auto">
              <a:xfrm>
                <a:off x="215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6" name="Freeform 1607"/>
              <p:cNvSpPr>
                <a:spLocks/>
              </p:cNvSpPr>
              <p:nvPr/>
            </p:nvSpPr>
            <p:spPr bwMode="auto">
              <a:xfrm>
                <a:off x="2072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7" name="Freeform 1608"/>
              <p:cNvSpPr>
                <a:spLocks/>
              </p:cNvSpPr>
              <p:nvPr/>
            </p:nvSpPr>
            <p:spPr bwMode="auto">
              <a:xfrm>
                <a:off x="1986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8" name="Freeform 1609"/>
              <p:cNvSpPr>
                <a:spLocks/>
              </p:cNvSpPr>
              <p:nvPr/>
            </p:nvSpPr>
            <p:spPr bwMode="auto">
              <a:xfrm>
                <a:off x="1900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89" name="Freeform 1610"/>
              <p:cNvSpPr>
                <a:spLocks/>
              </p:cNvSpPr>
              <p:nvPr/>
            </p:nvSpPr>
            <p:spPr bwMode="auto">
              <a:xfrm>
                <a:off x="181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0" name="Freeform 1611"/>
              <p:cNvSpPr>
                <a:spLocks/>
              </p:cNvSpPr>
              <p:nvPr/>
            </p:nvSpPr>
            <p:spPr bwMode="auto">
              <a:xfrm>
                <a:off x="1727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1" name="Freeform 1612"/>
              <p:cNvSpPr>
                <a:spLocks/>
              </p:cNvSpPr>
              <p:nvPr/>
            </p:nvSpPr>
            <p:spPr bwMode="auto">
              <a:xfrm>
                <a:off x="1641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2" name="Freeform 1613"/>
              <p:cNvSpPr>
                <a:spLocks/>
              </p:cNvSpPr>
              <p:nvPr/>
            </p:nvSpPr>
            <p:spPr bwMode="auto">
              <a:xfrm>
                <a:off x="155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3" name="Freeform 1614"/>
              <p:cNvSpPr>
                <a:spLocks/>
              </p:cNvSpPr>
              <p:nvPr/>
            </p:nvSpPr>
            <p:spPr bwMode="auto">
              <a:xfrm>
                <a:off x="146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4" name="Freeform 1615"/>
              <p:cNvSpPr>
                <a:spLocks/>
              </p:cNvSpPr>
              <p:nvPr/>
            </p:nvSpPr>
            <p:spPr bwMode="auto">
              <a:xfrm>
                <a:off x="138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5" name="Freeform 1616"/>
              <p:cNvSpPr>
                <a:spLocks/>
              </p:cNvSpPr>
              <p:nvPr/>
            </p:nvSpPr>
            <p:spPr bwMode="auto">
              <a:xfrm>
                <a:off x="1297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6" name="Freeform 1617"/>
              <p:cNvSpPr>
                <a:spLocks/>
              </p:cNvSpPr>
              <p:nvPr/>
            </p:nvSpPr>
            <p:spPr bwMode="auto">
              <a:xfrm>
                <a:off x="1210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7" name="Freeform 1618"/>
              <p:cNvSpPr>
                <a:spLocks/>
              </p:cNvSpPr>
              <p:nvPr/>
            </p:nvSpPr>
            <p:spPr bwMode="auto">
              <a:xfrm>
                <a:off x="1124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8" name="Freeform 1619"/>
              <p:cNvSpPr>
                <a:spLocks/>
              </p:cNvSpPr>
              <p:nvPr/>
            </p:nvSpPr>
            <p:spPr bwMode="auto">
              <a:xfrm>
                <a:off x="1038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99" name="Freeform 1620"/>
              <p:cNvSpPr>
                <a:spLocks/>
              </p:cNvSpPr>
              <p:nvPr/>
            </p:nvSpPr>
            <p:spPr bwMode="auto">
              <a:xfrm>
                <a:off x="952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0" name="Freeform 1621"/>
              <p:cNvSpPr>
                <a:spLocks/>
              </p:cNvSpPr>
              <p:nvPr/>
            </p:nvSpPr>
            <p:spPr bwMode="auto">
              <a:xfrm>
                <a:off x="866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1" name="Freeform 1622"/>
              <p:cNvSpPr>
                <a:spLocks/>
              </p:cNvSpPr>
              <p:nvPr/>
            </p:nvSpPr>
            <p:spPr bwMode="auto">
              <a:xfrm>
                <a:off x="779" y="41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2" name="Freeform 1623"/>
              <p:cNvSpPr>
                <a:spLocks/>
              </p:cNvSpPr>
              <p:nvPr/>
            </p:nvSpPr>
            <p:spPr bwMode="auto">
              <a:xfrm>
                <a:off x="693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3" name="Freeform 1624"/>
              <p:cNvSpPr>
                <a:spLocks/>
              </p:cNvSpPr>
              <p:nvPr/>
            </p:nvSpPr>
            <p:spPr bwMode="auto">
              <a:xfrm>
                <a:off x="607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" name="Freeform 1625"/>
              <p:cNvSpPr>
                <a:spLocks/>
              </p:cNvSpPr>
              <p:nvPr/>
            </p:nvSpPr>
            <p:spPr bwMode="auto">
              <a:xfrm>
                <a:off x="521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" name="Freeform 1626"/>
              <p:cNvSpPr>
                <a:spLocks/>
              </p:cNvSpPr>
              <p:nvPr/>
            </p:nvSpPr>
            <p:spPr bwMode="auto">
              <a:xfrm>
                <a:off x="435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6" name="Freeform 1627"/>
              <p:cNvSpPr>
                <a:spLocks/>
              </p:cNvSpPr>
              <p:nvPr/>
            </p:nvSpPr>
            <p:spPr bwMode="auto">
              <a:xfrm>
                <a:off x="349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7" name="Freeform 1628"/>
              <p:cNvSpPr>
                <a:spLocks/>
              </p:cNvSpPr>
              <p:nvPr/>
            </p:nvSpPr>
            <p:spPr bwMode="auto">
              <a:xfrm>
                <a:off x="262" y="41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8" name="Freeform 1629"/>
              <p:cNvSpPr>
                <a:spLocks/>
              </p:cNvSpPr>
              <p:nvPr/>
            </p:nvSpPr>
            <p:spPr bwMode="auto">
              <a:xfrm>
                <a:off x="176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9" name="Freeform 1630"/>
              <p:cNvSpPr>
                <a:spLocks/>
              </p:cNvSpPr>
              <p:nvPr/>
            </p:nvSpPr>
            <p:spPr bwMode="auto">
              <a:xfrm>
                <a:off x="90" y="41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0" name="Freeform 1631"/>
              <p:cNvSpPr>
                <a:spLocks/>
              </p:cNvSpPr>
              <p:nvPr/>
            </p:nvSpPr>
            <p:spPr bwMode="auto">
              <a:xfrm>
                <a:off x="7" y="4103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1" name="Freeform 1632"/>
              <p:cNvSpPr>
                <a:spLocks/>
              </p:cNvSpPr>
              <p:nvPr/>
            </p:nvSpPr>
            <p:spPr bwMode="auto">
              <a:xfrm>
                <a:off x="569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2" name="Freeform 1633"/>
              <p:cNvSpPr>
                <a:spLocks/>
              </p:cNvSpPr>
              <p:nvPr/>
            </p:nvSpPr>
            <p:spPr bwMode="auto">
              <a:xfrm>
                <a:off x="560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3" name="Freeform 1634"/>
              <p:cNvSpPr>
                <a:spLocks/>
              </p:cNvSpPr>
              <p:nvPr/>
            </p:nvSpPr>
            <p:spPr bwMode="auto">
              <a:xfrm>
                <a:off x="5519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4" name="Freeform 1635"/>
              <p:cNvSpPr>
                <a:spLocks/>
              </p:cNvSpPr>
              <p:nvPr/>
            </p:nvSpPr>
            <p:spPr bwMode="auto">
              <a:xfrm>
                <a:off x="5433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5" name="Freeform 1636"/>
              <p:cNvSpPr>
                <a:spLocks/>
              </p:cNvSpPr>
              <p:nvPr/>
            </p:nvSpPr>
            <p:spPr bwMode="auto">
              <a:xfrm>
                <a:off x="534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6" name="Freeform 1637"/>
              <p:cNvSpPr>
                <a:spLocks/>
              </p:cNvSpPr>
              <p:nvPr/>
            </p:nvSpPr>
            <p:spPr bwMode="auto">
              <a:xfrm>
                <a:off x="526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7" name="Freeform 1638"/>
              <p:cNvSpPr>
                <a:spLocks/>
              </p:cNvSpPr>
              <p:nvPr/>
            </p:nvSpPr>
            <p:spPr bwMode="auto">
              <a:xfrm>
                <a:off x="517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8" name="Freeform 1639"/>
              <p:cNvSpPr>
                <a:spLocks/>
              </p:cNvSpPr>
              <p:nvPr/>
            </p:nvSpPr>
            <p:spPr bwMode="auto">
              <a:xfrm>
                <a:off x="5089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9" name="Freeform 1640"/>
              <p:cNvSpPr>
                <a:spLocks/>
              </p:cNvSpPr>
              <p:nvPr/>
            </p:nvSpPr>
            <p:spPr bwMode="auto">
              <a:xfrm>
                <a:off x="5002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0" name="Freeform 1641"/>
              <p:cNvSpPr>
                <a:spLocks/>
              </p:cNvSpPr>
              <p:nvPr/>
            </p:nvSpPr>
            <p:spPr bwMode="auto">
              <a:xfrm>
                <a:off x="491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1" name="Freeform 1642"/>
              <p:cNvSpPr>
                <a:spLocks/>
              </p:cNvSpPr>
              <p:nvPr/>
            </p:nvSpPr>
            <p:spPr bwMode="auto">
              <a:xfrm>
                <a:off x="483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2" name="Freeform 1643"/>
              <p:cNvSpPr>
                <a:spLocks/>
              </p:cNvSpPr>
              <p:nvPr/>
            </p:nvSpPr>
            <p:spPr bwMode="auto">
              <a:xfrm>
                <a:off x="4744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3" name="Freeform 1644"/>
              <p:cNvSpPr>
                <a:spLocks/>
              </p:cNvSpPr>
              <p:nvPr/>
            </p:nvSpPr>
            <p:spPr bwMode="auto">
              <a:xfrm>
                <a:off x="4658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4" name="Freeform 1645"/>
              <p:cNvSpPr>
                <a:spLocks/>
              </p:cNvSpPr>
              <p:nvPr/>
            </p:nvSpPr>
            <p:spPr bwMode="auto">
              <a:xfrm>
                <a:off x="4571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5" name="Freeform 1646"/>
              <p:cNvSpPr>
                <a:spLocks/>
              </p:cNvSpPr>
              <p:nvPr/>
            </p:nvSpPr>
            <p:spPr bwMode="auto">
              <a:xfrm>
                <a:off x="448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6" name="Freeform 1647"/>
              <p:cNvSpPr>
                <a:spLocks/>
              </p:cNvSpPr>
              <p:nvPr/>
            </p:nvSpPr>
            <p:spPr bwMode="auto">
              <a:xfrm>
                <a:off x="439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7" name="Freeform 1648"/>
              <p:cNvSpPr>
                <a:spLocks/>
              </p:cNvSpPr>
              <p:nvPr/>
            </p:nvSpPr>
            <p:spPr bwMode="auto">
              <a:xfrm>
                <a:off x="4313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8" name="Freeform 1649"/>
              <p:cNvSpPr>
                <a:spLocks/>
              </p:cNvSpPr>
              <p:nvPr/>
            </p:nvSpPr>
            <p:spPr bwMode="auto">
              <a:xfrm>
                <a:off x="422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9" name="Freeform 1650"/>
              <p:cNvSpPr>
                <a:spLocks/>
              </p:cNvSpPr>
              <p:nvPr/>
            </p:nvSpPr>
            <p:spPr bwMode="auto">
              <a:xfrm>
                <a:off x="414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0" name="Freeform 1651"/>
              <p:cNvSpPr>
                <a:spLocks/>
              </p:cNvSpPr>
              <p:nvPr/>
            </p:nvSpPr>
            <p:spPr bwMode="auto">
              <a:xfrm>
                <a:off x="405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1" name="Freeform 1652"/>
              <p:cNvSpPr>
                <a:spLocks/>
              </p:cNvSpPr>
              <p:nvPr/>
            </p:nvSpPr>
            <p:spPr bwMode="auto">
              <a:xfrm>
                <a:off x="3968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2" name="Freeform 1653"/>
              <p:cNvSpPr>
                <a:spLocks/>
              </p:cNvSpPr>
              <p:nvPr/>
            </p:nvSpPr>
            <p:spPr bwMode="auto">
              <a:xfrm>
                <a:off x="3882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3" name="Freeform 1654"/>
              <p:cNvSpPr>
                <a:spLocks/>
              </p:cNvSpPr>
              <p:nvPr/>
            </p:nvSpPr>
            <p:spPr bwMode="auto">
              <a:xfrm>
                <a:off x="3796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4" name="Freeform 1655"/>
              <p:cNvSpPr>
                <a:spLocks/>
              </p:cNvSpPr>
              <p:nvPr/>
            </p:nvSpPr>
            <p:spPr bwMode="auto">
              <a:xfrm>
                <a:off x="371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5" name="Freeform 1656"/>
              <p:cNvSpPr>
                <a:spLocks/>
              </p:cNvSpPr>
              <p:nvPr/>
            </p:nvSpPr>
            <p:spPr bwMode="auto">
              <a:xfrm>
                <a:off x="3623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6" name="Freeform 1657"/>
              <p:cNvSpPr>
                <a:spLocks/>
              </p:cNvSpPr>
              <p:nvPr/>
            </p:nvSpPr>
            <p:spPr bwMode="auto">
              <a:xfrm>
                <a:off x="3537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7" name="Freeform 1658"/>
              <p:cNvSpPr>
                <a:spLocks/>
              </p:cNvSpPr>
              <p:nvPr/>
            </p:nvSpPr>
            <p:spPr bwMode="auto">
              <a:xfrm>
                <a:off x="345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8" name="Freeform 1659"/>
              <p:cNvSpPr>
                <a:spLocks/>
              </p:cNvSpPr>
              <p:nvPr/>
            </p:nvSpPr>
            <p:spPr bwMode="auto">
              <a:xfrm>
                <a:off x="336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9" name="Freeform 1660"/>
              <p:cNvSpPr>
                <a:spLocks/>
              </p:cNvSpPr>
              <p:nvPr/>
            </p:nvSpPr>
            <p:spPr bwMode="auto">
              <a:xfrm>
                <a:off x="327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0" name="Freeform 1661"/>
              <p:cNvSpPr>
                <a:spLocks/>
              </p:cNvSpPr>
              <p:nvPr/>
            </p:nvSpPr>
            <p:spPr bwMode="auto">
              <a:xfrm>
                <a:off x="3193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1" name="Freeform 1662"/>
              <p:cNvSpPr>
                <a:spLocks/>
              </p:cNvSpPr>
              <p:nvPr/>
            </p:nvSpPr>
            <p:spPr bwMode="auto">
              <a:xfrm>
                <a:off x="3106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2" name="Freeform 1663"/>
              <p:cNvSpPr>
                <a:spLocks/>
              </p:cNvSpPr>
              <p:nvPr/>
            </p:nvSpPr>
            <p:spPr bwMode="auto">
              <a:xfrm>
                <a:off x="302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3" name="Freeform 1664"/>
              <p:cNvSpPr>
                <a:spLocks/>
              </p:cNvSpPr>
              <p:nvPr/>
            </p:nvSpPr>
            <p:spPr bwMode="auto">
              <a:xfrm>
                <a:off x="293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4" name="Freeform 1665"/>
              <p:cNvSpPr>
                <a:spLocks/>
              </p:cNvSpPr>
              <p:nvPr/>
            </p:nvSpPr>
            <p:spPr bwMode="auto">
              <a:xfrm>
                <a:off x="2848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5" name="Freeform 1666"/>
              <p:cNvSpPr>
                <a:spLocks/>
              </p:cNvSpPr>
              <p:nvPr/>
            </p:nvSpPr>
            <p:spPr bwMode="auto">
              <a:xfrm>
                <a:off x="2762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6" name="Freeform 1667"/>
              <p:cNvSpPr>
                <a:spLocks/>
              </p:cNvSpPr>
              <p:nvPr/>
            </p:nvSpPr>
            <p:spPr bwMode="auto">
              <a:xfrm>
                <a:off x="155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7" name="Freeform 1668"/>
              <p:cNvSpPr>
                <a:spLocks/>
              </p:cNvSpPr>
              <p:nvPr/>
            </p:nvSpPr>
            <p:spPr bwMode="auto">
              <a:xfrm>
                <a:off x="146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8" name="Freeform 1669"/>
              <p:cNvSpPr>
                <a:spLocks/>
              </p:cNvSpPr>
              <p:nvPr/>
            </p:nvSpPr>
            <p:spPr bwMode="auto">
              <a:xfrm>
                <a:off x="138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9" name="Freeform 1670"/>
              <p:cNvSpPr>
                <a:spLocks/>
              </p:cNvSpPr>
              <p:nvPr/>
            </p:nvSpPr>
            <p:spPr bwMode="auto">
              <a:xfrm>
                <a:off x="1297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0" name="Freeform 1671"/>
              <p:cNvSpPr>
                <a:spLocks/>
              </p:cNvSpPr>
              <p:nvPr/>
            </p:nvSpPr>
            <p:spPr bwMode="auto">
              <a:xfrm>
                <a:off x="1210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1" name="Freeform 1672"/>
              <p:cNvSpPr>
                <a:spLocks/>
              </p:cNvSpPr>
              <p:nvPr/>
            </p:nvSpPr>
            <p:spPr bwMode="auto">
              <a:xfrm>
                <a:off x="112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2" name="Freeform 1673"/>
              <p:cNvSpPr>
                <a:spLocks/>
              </p:cNvSpPr>
              <p:nvPr/>
            </p:nvSpPr>
            <p:spPr bwMode="auto">
              <a:xfrm>
                <a:off x="103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3" name="Freeform 1674"/>
              <p:cNvSpPr>
                <a:spLocks/>
              </p:cNvSpPr>
              <p:nvPr/>
            </p:nvSpPr>
            <p:spPr bwMode="auto">
              <a:xfrm>
                <a:off x="952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4" name="Freeform 1675"/>
              <p:cNvSpPr>
                <a:spLocks/>
              </p:cNvSpPr>
              <p:nvPr/>
            </p:nvSpPr>
            <p:spPr bwMode="auto">
              <a:xfrm>
                <a:off x="866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5" name="Freeform 1676"/>
              <p:cNvSpPr>
                <a:spLocks/>
              </p:cNvSpPr>
              <p:nvPr/>
            </p:nvSpPr>
            <p:spPr bwMode="auto">
              <a:xfrm>
                <a:off x="779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6" name="Freeform 1677"/>
              <p:cNvSpPr>
                <a:spLocks/>
              </p:cNvSpPr>
              <p:nvPr/>
            </p:nvSpPr>
            <p:spPr bwMode="auto">
              <a:xfrm>
                <a:off x="69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7" name="Freeform 1678"/>
              <p:cNvSpPr>
                <a:spLocks/>
              </p:cNvSpPr>
              <p:nvPr/>
            </p:nvSpPr>
            <p:spPr bwMode="auto">
              <a:xfrm>
                <a:off x="607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8" name="Freeform 1679"/>
              <p:cNvSpPr>
                <a:spLocks/>
              </p:cNvSpPr>
              <p:nvPr/>
            </p:nvSpPr>
            <p:spPr bwMode="auto">
              <a:xfrm>
                <a:off x="521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9" name="Freeform 1680"/>
              <p:cNvSpPr>
                <a:spLocks/>
              </p:cNvSpPr>
              <p:nvPr/>
            </p:nvSpPr>
            <p:spPr bwMode="auto">
              <a:xfrm>
                <a:off x="43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0" name="Freeform 1681"/>
              <p:cNvSpPr>
                <a:spLocks/>
              </p:cNvSpPr>
              <p:nvPr/>
            </p:nvSpPr>
            <p:spPr bwMode="auto">
              <a:xfrm>
                <a:off x="34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1" name="Freeform 1682"/>
              <p:cNvSpPr>
                <a:spLocks/>
              </p:cNvSpPr>
              <p:nvPr/>
            </p:nvSpPr>
            <p:spPr bwMode="auto">
              <a:xfrm>
                <a:off x="262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2" name="Freeform 1683"/>
              <p:cNvSpPr>
                <a:spLocks/>
              </p:cNvSpPr>
              <p:nvPr/>
            </p:nvSpPr>
            <p:spPr bwMode="auto">
              <a:xfrm>
                <a:off x="176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3" name="Freeform 1684"/>
              <p:cNvSpPr>
                <a:spLocks/>
              </p:cNvSpPr>
              <p:nvPr/>
            </p:nvSpPr>
            <p:spPr bwMode="auto">
              <a:xfrm>
                <a:off x="90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4" name="Freeform 1685"/>
              <p:cNvSpPr>
                <a:spLocks/>
              </p:cNvSpPr>
              <p:nvPr/>
            </p:nvSpPr>
            <p:spPr bwMode="auto">
              <a:xfrm>
                <a:off x="7" y="1187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5" name="Freeform 1686"/>
              <p:cNvSpPr>
                <a:spLocks/>
              </p:cNvSpPr>
              <p:nvPr/>
            </p:nvSpPr>
            <p:spPr bwMode="auto">
              <a:xfrm>
                <a:off x="2503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6" name="Freeform 1687"/>
              <p:cNvSpPr>
                <a:spLocks/>
              </p:cNvSpPr>
              <p:nvPr/>
            </p:nvSpPr>
            <p:spPr bwMode="auto">
              <a:xfrm>
                <a:off x="2417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7" name="Freeform 1688"/>
              <p:cNvSpPr>
                <a:spLocks/>
              </p:cNvSpPr>
              <p:nvPr/>
            </p:nvSpPr>
            <p:spPr bwMode="auto">
              <a:xfrm>
                <a:off x="2331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8" name="Freeform 1689"/>
              <p:cNvSpPr>
                <a:spLocks/>
              </p:cNvSpPr>
              <p:nvPr/>
            </p:nvSpPr>
            <p:spPr bwMode="auto">
              <a:xfrm>
                <a:off x="2245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69" name="Freeform 1690"/>
              <p:cNvSpPr>
                <a:spLocks/>
              </p:cNvSpPr>
              <p:nvPr/>
            </p:nvSpPr>
            <p:spPr bwMode="auto">
              <a:xfrm>
                <a:off x="2158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0" name="Freeform 1691"/>
              <p:cNvSpPr>
                <a:spLocks/>
              </p:cNvSpPr>
              <p:nvPr/>
            </p:nvSpPr>
            <p:spPr bwMode="auto">
              <a:xfrm>
                <a:off x="2072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1" name="Freeform 1692"/>
              <p:cNvSpPr>
                <a:spLocks/>
              </p:cNvSpPr>
              <p:nvPr/>
            </p:nvSpPr>
            <p:spPr bwMode="auto">
              <a:xfrm>
                <a:off x="1986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2" name="Freeform 1693"/>
              <p:cNvSpPr>
                <a:spLocks/>
              </p:cNvSpPr>
              <p:nvPr/>
            </p:nvSpPr>
            <p:spPr bwMode="auto">
              <a:xfrm>
                <a:off x="1900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3" name="Freeform 1694"/>
              <p:cNvSpPr>
                <a:spLocks/>
              </p:cNvSpPr>
              <p:nvPr/>
            </p:nvSpPr>
            <p:spPr bwMode="auto">
              <a:xfrm>
                <a:off x="1814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4" name="Freeform 1695"/>
              <p:cNvSpPr>
                <a:spLocks/>
              </p:cNvSpPr>
              <p:nvPr/>
            </p:nvSpPr>
            <p:spPr bwMode="auto">
              <a:xfrm>
                <a:off x="1727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5" name="Freeform 1696"/>
              <p:cNvSpPr>
                <a:spLocks/>
              </p:cNvSpPr>
              <p:nvPr/>
            </p:nvSpPr>
            <p:spPr bwMode="auto">
              <a:xfrm>
                <a:off x="1641" y="118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6" name="Freeform 1697"/>
              <p:cNvSpPr>
                <a:spLocks/>
              </p:cNvSpPr>
              <p:nvPr/>
            </p:nvSpPr>
            <p:spPr bwMode="auto">
              <a:xfrm>
                <a:off x="2675" y="118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7" name="Freeform 1698"/>
              <p:cNvSpPr>
                <a:spLocks/>
              </p:cNvSpPr>
              <p:nvPr/>
            </p:nvSpPr>
            <p:spPr bwMode="auto">
              <a:xfrm>
                <a:off x="2589" y="118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B9B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8" name="Freeform 1699"/>
              <p:cNvSpPr>
                <a:spLocks/>
              </p:cNvSpPr>
              <p:nvPr/>
            </p:nvSpPr>
            <p:spPr bwMode="auto">
              <a:xfrm>
                <a:off x="569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79" name="Freeform 1700"/>
              <p:cNvSpPr>
                <a:spLocks/>
              </p:cNvSpPr>
              <p:nvPr/>
            </p:nvSpPr>
            <p:spPr bwMode="auto">
              <a:xfrm>
                <a:off x="560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0" name="Freeform 1701"/>
              <p:cNvSpPr>
                <a:spLocks/>
              </p:cNvSpPr>
              <p:nvPr/>
            </p:nvSpPr>
            <p:spPr bwMode="auto">
              <a:xfrm>
                <a:off x="5519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1" name="Freeform 1702"/>
              <p:cNvSpPr>
                <a:spLocks/>
              </p:cNvSpPr>
              <p:nvPr/>
            </p:nvSpPr>
            <p:spPr bwMode="auto">
              <a:xfrm>
                <a:off x="5433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2" name="Freeform 1703"/>
              <p:cNvSpPr>
                <a:spLocks/>
              </p:cNvSpPr>
              <p:nvPr/>
            </p:nvSpPr>
            <p:spPr bwMode="auto">
              <a:xfrm>
                <a:off x="534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3" name="Freeform 1704"/>
              <p:cNvSpPr>
                <a:spLocks/>
              </p:cNvSpPr>
              <p:nvPr/>
            </p:nvSpPr>
            <p:spPr bwMode="auto">
              <a:xfrm>
                <a:off x="526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4" name="Freeform 1705"/>
              <p:cNvSpPr>
                <a:spLocks/>
              </p:cNvSpPr>
              <p:nvPr/>
            </p:nvSpPr>
            <p:spPr bwMode="auto">
              <a:xfrm>
                <a:off x="517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5" name="Freeform 1706"/>
              <p:cNvSpPr>
                <a:spLocks/>
              </p:cNvSpPr>
              <p:nvPr/>
            </p:nvSpPr>
            <p:spPr bwMode="auto">
              <a:xfrm>
                <a:off x="5089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6" name="Freeform 1707"/>
              <p:cNvSpPr>
                <a:spLocks/>
              </p:cNvSpPr>
              <p:nvPr/>
            </p:nvSpPr>
            <p:spPr bwMode="auto">
              <a:xfrm>
                <a:off x="5002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7" name="Freeform 1708"/>
              <p:cNvSpPr>
                <a:spLocks/>
              </p:cNvSpPr>
              <p:nvPr/>
            </p:nvSpPr>
            <p:spPr bwMode="auto">
              <a:xfrm>
                <a:off x="491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8" name="Freeform 1709"/>
              <p:cNvSpPr>
                <a:spLocks/>
              </p:cNvSpPr>
              <p:nvPr/>
            </p:nvSpPr>
            <p:spPr bwMode="auto">
              <a:xfrm>
                <a:off x="483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89" name="Freeform 1710"/>
              <p:cNvSpPr>
                <a:spLocks/>
              </p:cNvSpPr>
              <p:nvPr/>
            </p:nvSpPr>
            <p:spPr bwMode="auto">
              <a:xfrm>
                <a:off x="4744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0" name="Freeform 1711"/>
              <p:cNvSpPr>
                <a:spLocks/>
              </p:cNvSpPr>
              <p:nvPr/>
            </p:nvSpPr>
            <p:spPr bwMode="auto">
              <a:xfrm>
                <a:off x="4658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1" name="Freeform 1712"/>
              <p:cNvSpPr>
                <a:spLocks/>
              </p:cNvSpPr>
              <p:nvPr/>
            </p:nvSpPr>
            <p:spPr bwMode="auto">
              <a:xfrm>
                <a:off x="4571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2" name="Freeform 1713"/>
              <p:cNvSpPr>
                <a:spLocks/>
              </p:cNvSpPr>
              <p:nvPr/>
            </p:nvSpPr>
            <p:spPr bwMode="auto">
              <a:xfrm>
                <a:off x="448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3" name="Freeform 1714"/>
              <p:cNvSpPr>
                <a:spLocks/>
              </p:cNvSpPr>
              <p:nvPr/>
            </p:nvSpPr>
            <p:spPr bwMode="auto">
              <a:xfrm>
                <a:off x="439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4" name="Freeform 1715"/>
              <p:cNvSpPr>
                <a:spLocks/>
              </p:cNvSpPr>
              <p:nvPr/>
            </p:nvSpPr>
            <p:spPr bwMode="auto">
              <a:xfrm>
                <a:off x="4313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5" name="Freeform 1716"/>
              <p:cNvSpPr>
                <a:spLocks/>
              </p:cNvSpPr>
              <p:nvPr/>
            </p:nvSpPr>
            <p:spPr bwMode="auto">
              <a:xfrm>
                <a:off x="422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6" name="Freeform 1717"/>
              <p:cNvSpPr>
                <a:spLocks/>
              </p:cNvSpPr>
              <p:nvPr/>
            </p:nvSpPr>
            <p:spPr bwMode="auto">
              <a:xfrm>
                <a:off x="414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7" name="Freeform 1718"/>
              <p:cNvSpPr>
                <a:spLocks/>
              </p:cNvSpPr>
              <p:nvPr/>
            </p:nvSpPr>
            <p:spPr bwMode="auto">
              <a:xfrm>
                <a:off x="405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8" name="Freeform 1719"/>
              <p:cNvSpPr>
                <a:spLocks/>
              </p:cNvSpPr>
              <p:nvPr/>
            </p:nvSpPr>
            <p:spPr bwMode="auto">
              <a:xfrm>
                <a:off x="3968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99" name="Freeform 1720"/>
              <p:cNvSpPr>
                <a:spLocks/>
              </p:cNvSpPr>
              <p:nvPr/>
            </p:nvSpPr>
            <p:spPr bwMode="auto">
              <a:xfrm>
                <a:off x="3882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0" name="Freeform 1721"/>
              <p:cNvSpPr>
                <a:spLocks/>
              </p:cNvSpPr>
              <p:nvPr/>
            </p:nvSpPr>
            <p:spPr bwMode="auto">
              <a:xfrm>
                <a:off x="3796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1" name="Freeform 1722"/>
              <p:cNvSpPr>
                <a:spLocks/>
              </p:cNvSpPr>
              <p:nvPr/>
            </p:nvSpPr>
            <p:spPr bwMode="auto">
              <a:xfrm>
                <a:off x="371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2" name="Freeform 1723"/>
              <p:cNvSpPr>
                <a:spLocks/>
              </p:cNvSpPr>
              <p:nvPr/>
            </p:nvSpPr>
            <p:spPr bwMode="auto">
              <a:xfrm>
                <a:off x="3623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3" name="Freeform 1724"/>
              <p:cNvSpPr>
                <a:spLocks/>
              </p:cNvSpPr>
              <p:nvPr/>
            </p:nvSpPr>
            <p:spPr bwMode="auto">
              <a:xfrm>
                <a:off x="3537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4" name="Freeform 1725"/>
              <p:cNvSpPr>
                <a:spLocks/>
              </p:cNvSpPr>
              <p:nvPr/>
            </p:nvSpPr>
            <p:spPr bwMode="auto">
              <a:xfrm>
                <a:off x="345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5" name="Freeform 1726"/>
              <p:cNvSpPr>
                <a:spLocks/>
              </p:cNvSpPr>
              <p:nvPr/>
            </p:nvSpPr>
            <p:spPr bwMode="auto">
              <a:xfrm>
                <a:off x="336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6" name="Freeform 1727"/>
              <p:cNvSpPr>
                <a:spLocks/>
              </p:cNvSpPr>
              <p:nvPr/>
            </p:nvSpPr>
            <p:spPr bwMode="auto">
              <a:xfrm>
                <a:off x="327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7" name="Freeform 1728"/>
              <p:cNvSpPr>
                <a:spLocks/>
              </p:cNvSpPr>
              <p:nvPr/>
            </p:nvSpPr>
            <p:spPr bwMode="auto">
              <a:xfrm>
                <a:off x="3193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8" name="Freeform 1729"/>
              <p:cNvSpPr>
                <a:spLocks/>
              </p:cNvSpPr>
              <p:nvPr/>
            </p:nvSpPr>
            <p:spPr bwMode="auto">
              <a:xfrm>
                <a:off x="3106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09" name="Freeform 1730"/>
              <p:cNvSpPr>
                <a:spLocks/>
              </p:cNvSpPr>
              <p:nvPr/>
            </p:nvSpPr>
            <p:spPr bwMode="auto">
              <a:xfrm>
                <a:off x="302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0" name="Freeform 1731"/>
              <p:cNvSpPr>
                <a:spLocks/>
              </p:cNvSpPr>
              <p:nvPr/>
            </p:nvSpPr>
            <p:spPr bwMode="auto">
              <a:xfrm>
                <a:off x="293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1" name="Freeform 1732"/>
              <p:cNvSpPr>
                <a:spLocks/>
              </p:cNvSpPr>
              <p:nvPr/>
            </p:nvSpPr>
            <p:spPr bwMode="auto">
              <a:xfrm>
                <a:off x="2848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2" name="Freeform 1733"/>
              <p:cNvSpPr>
                <a:spLocks/>
              </p:cNvSpPr>
              <p:nvPr/>
            </p:nvSpPr>
            <p:spPr bwMode="auto">
              <a:xfrm>
                <a:off x="2762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3" name="Freeform 1734"/>
              <p:cNvSpPr>
                <a:spLocks/>
              </p:cNvSpPr>
              <p:nvPr/>
            </p:nvSpPr>
            <p:spPr bwMode="auto">
              <a:xfrm>
                <a:off x="1210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4" name="Freeform 1735"/>
              <p:cNvSpPr>
                <a:spLocks/>
              </p:cNvSpPr>
              <p:nvPr/>
            </p:nvSpPr>
            <p:spPr bwMode="auto">
              <a:xfrm>
                <a:off x="112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5" name="Freeform 1736"/>
              <p:cNvSpPr>
                <a:spLocks/>
              </p:cNvSpPr>
              <p:nvPr/>
            </p:nvSpPr>
            <p:spPr bwMode="auto">
              <a:xfrm>
                <a:off x="103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6" name="Freeform 1737"/>
              <p:cNvSpPr>
                <a:spLocks/>
              </p:cNvSpPr>
              <p:nvPr/>
            </p:nvSpPr>
            <p:spPr bwMode="auto">
              <a:xfrm>
                <a:off x="952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7" name="Freeform 1738"/>
              <p:cNvSpPr>
                <a:spLocks/>
              </p:cNvSpPr>
              <p:nvPr/>
            </p:nvSpPr>
            <p:spPr bwMode="auto">
              <a:xfrm>
                <a:off x="866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8" name="Freeform 1739"/>
              <p:cNvSpPr>
                <a:spLocks/>
              </p:cNvSpPr>
              <p:nvPr/>
            </p:nvSpPr>
            <p:spPr bwMode="auto">
              <a:xfrm>
                <a:off x="779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19" name="Freeform 1740"/>
              <p:cNvSpPr>
                <a:spLocks/>
              </p:cNvSpPr>
              <p:nvPr/>
            </p:nvSpPr>
            <p:spPr bwMode="auto">
              <a:xfrm>
                <a:off x="69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0" name="Freeform 1741"/>
              <p:cNvSpPr>
                <a:spLocks/>
              </p:cNvSpPr>
              <p:nvPr/>
            </p:nvSpPr>
            <p:spPr bwMode="auto">
              <a:xfrm>
                <a:off x="607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1" name="Freeform 1742"/>
              <p:cNvSpPr>
                <a:spLocks/>
              </p:cNvSpPr>
              <p:nvPr/>
            </p:nvSpPr>
            <p:spPr bwMode="auto">
              <a:xfrm>
                <a:off x="521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2" name="Freeform 1743"/>
              <p:cNvSpPr>
                <a:spLocks/>
              </p:cNvSpPr>
              <p:nvPr/>
            </p:nvSpPr>
            <p:spPr bwMode="auto">
              <a:xfrm>
                <a:off x="43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3" name="Freeform 1744"/>
              <p:cNvSpPr>
                <a:spLocks/>
              </p:cNvSpPr>
              <p:nvPr/>
            </p:nvSpPr>
            <p:spPr bwMode="auto">
              <a:xfrm>
                <a:off x="34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4" name="Freeform 1745"/>
              <p:cNvSpPr>
                <a:spLocks/>
              </p:cNvSpPr>
              <p:nvPr/>
            </p:nvSpPr>
            <p:spPr bwMode="auto">
              <a:xfrm>
                <a:off x="262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5" name="Freeform 1746"/>
              <p:cNvSpPr>
                <a:spLocks/>
              </p:cNvSpPr>
              <p:nvPr/>
            </p:nvSpPr>
            <p:spPr bwMode="auto">
              <a:xfrm>
                <a:off x="176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6" name="Freeform 1747"/>
              <p:cNvSpPr>
                <a:spLocks/>
              </p:cNvSpPr>
              <p:nvPr/>
            </p:nvSpPr>
            <p:spPr bwMode="auto">
              <a:xfrm>
                <a:off x="90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7" name="Freeform 1748"/>
              <p:cNvSpPr>
                <a:spLocks/>
              </p:cNvSpPr>
              <p:nvPr/>
            </p:nvSpPr>
            <p:spPr bwMode="auto">
              <a:xfrm>
                <a:off x="7" y="1273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8" name="Freeform 1749"/>
              <p:cNvSpPr>
                <a:spLocks/>
              </p:cNvSpPr>
              <p:nvPr/>
            </p:nvSpPr>
            <p:spPr bwMode="auto">
              <a:xfrm>
                <a:off x="250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29" name="Freeform 1750"/>
              <p:cNvSpPr>
                <a:spLocks/>
              </p:cNvSpPr>
              <p:nvPr/>
            </p:nvSpPr>
            <p:spPr bwMode="auto">
              <a:xfrm>
                <a:off x="2417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0" name="Freeform 1751"/>
              <p:cNvSpPr>
                <a:spLocks/>
              </p:cNvSpPr>
              <p:nvPr/>
            </p:nvSpPr>
            <p:spPr bwMode="auto">
              <a:xfrm>
                <a:off x="2331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1" name="Freeform 1752"/>
              <p:cNvSpPr>
                <a:spLocks/>
              </p:cNvSpPr>
              <p:nvPr/>
            </p:nvSpPr>
            <p:spPr bwMode="auto">
              <a:xfrm>
                <a:off x="224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2" name="Freeform 1753"/>
              <p:cNvSpPr>
                <a:spLocks/>
              </p:cNvSpPr>
              <p:nvPr/>
            </p:nvSpPr>
            <p:spPr bwMode="auto">
              <a:xfrm>
                <a:off x="2158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3" name="Freeform 1754"/>
              <p:cNvSpPr>
                <a:spLocks/>
              </p:cNvSpPr>
              <p:nvPr/>
            </p:nvSpPr>
            <p:spPr bwMode="auto">
              <a:xfrm>
                <a:off x="1555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4" name="Freeform 1755"/>
              <p:cNvSpPr>
                <a:spLocks/>
              </p:cNvSpPr>
              <p:nvPr/>
            </p:nvSpPr>
            <p:spPr bwMode="auto">
              <a:xfrm>
                <a:off x="146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5" name="Freeform 1756"/>
              <p:cNvSpPr>
                <a:spLocks/>
              </p:cNvSpPr>
              <p:nvPr/>
            </p:nvSpPr>
            <p:spPr bwMode="auto">
              <a:xfrm>
                <a:off x="1383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6" name="Freeform 1757"/>
              <p:cNvSpPr>
                <a:spLocks/>
              </p:cNvSpPr>
              <p:nvPr/>
            </p:nvSpPr>
            <p:spPr bwMode="auto">
              <a:xfrm>
                <a:off x="1297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7" name="Freeform 1758"/>
              <p:cNvSpPr>
                <a:spLocks/>
              </p:cNvSpPr>
              <p:nvPr/>
            </p:nvSpPr>
            <p:spPr bwMode="auto">
              <a:xfrm>
                <a:off x="2072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8" name="Freeform 1759"/>
              <p:cNvSpPr>
                <a:spLocks/>
              </p:cNvSpPr>
              <p:nvPr/>
            </p:nvSpPr>
            <p:spPr bwMode="auto">
              <a:xfrm>
                <a:off x="1986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39" name="Freeform 1760"/>
              <p:cNvSpPr>
                <a:spLocks/>
              </p:cNvSpPr>
              <p:nvPr/>
            </p:nvSpPr>
            <p:spPr bwMode="auto">
              <a:xfrm>
                <a:off x="1900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0" name="Freeform 1761"/>
              <p:cNvSpPr>
                <a:spLocks/>
              </p:cNvSpPr>
              <p:nvPr/>
            </p:nvSpPr>
            <p:spPr bwMode="auto">
              <a:xfrm>
                <a:off x="1814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1" name="Freeform 1762"/>
              <p:cNvSpPr>
                <a:spLocks/>
              </p:cNvSpPr>
              <p:nvPr/>
            </p:nvSpPr>
            <p:spPr bwMode="auto">
              <a:xfrm>
                <a:off x="1727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2" name="Freeform 1763"/>
              <p:cNvSpPr>
                <a:spLocks/>
              </p:cNvSpPr>
              <p:nvPr/>
            </p:nvSpPr>
            <p:spPr bwMode="auto">
              <a:xfrm>
                <a:off x="1641" y="127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3" name="Freeform 1764"/>
              <p:cNvSpPr>
                <a:spLocks/>
              </p:cNvSpPr>
              <p:nvPr/>
            </p:nvSpPr>
            <p:spPr bwMode="auto">
              <a:xfrm>
                <a:off x="2675" y="127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4" name="Freeform 1765"/>
              <p:cNvSpPr>
                <a:spLocks/>
              </p:cNvSpPr>
              <p:nvPr/>
            </p:nvSpPr>
            <p:spPr bwMode="auto">
              <a:xfrm>
                <a:off x="2589" y="127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5" name="Freeform 1766"/>
              <p:cNvSpPr>
                <a:spLocks/>
              </p:cNvSpPr>
              <p:nvPr/>
            </p:nvSpPr>
            <p:spPr bwMode="auto">
              <a:xfrm>
                <a:off x="569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6" name="Freeform 1767"/>
              <p:cNvSpPr>
                <a:spLocks/>
              </p:cNvSpPr>
              <p:nvPr/>
            </p:nvSpPr>
            <p:spPr bwMode="auto">
              <a:xfrm>
                <a:off x="560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7" name="Freeform 1768"/>
              <p:cNvSpPr>
                <a:spLocks/>
              </p:cNvSpPr>
              <p:nvPr/>
            </p:nvSpPr>
            <p:spPr bwMode="auto">
              <a:xfrm>
                <a:off x="5519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8" name="Freeform 1769"/>
              <p:cNvSpPr>
                <a:spLocks/>
              </p:cNvSpPr>
              <p:nvPr/>
            </p:nvSpPr>
            <p:spPr bwMode="auto">
              <a:xfrm>
                <a:off x="5433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49" name="Freeform 1770"/>
              <p:cNvSpPr>
                <a:spLocks/>
              </p:cNvSpPr>
              <p:nvPr/>
            </p:nvSpPr>
            <p:spPr bwMode="auto">
              <a:xfrm>
                <a:off x="534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0" name="Freeform 1771"/>
              <p:cNvSpPr>
                <a:spLocks/>
              </p:cNvSpPr>
              <p:nvPr/>
            </p:nvSpPr>
            <p:spPr bwMode="auto">
              <a:xfrm>
                <a:off x="526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1" name="Freeform 1772"/>
              <p:cNvSpPr>
                <a:spLocks/>
              </p:cNvSpPr>
              <p:nvPr/>
            </p:nvSpPr>
            <p:spPr bwMode="auto">
              <a:xfrm>
                <a:off x="517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2" name="Freeform 1773"/>
              <p:cNvSpPr>
                <a:spLocks/>
              </p:cNvSpPr>
              <p:nvPr/>
            </p:nvSpPr>
            <p:spPr bwMode="auto">
              <a:xfrm>
                <a:off x="5089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3" name="Freeform 1774"/>
              <p:cNvSpPr>
                <a:spLocks/>
              </p:cNvSpPr>
              <p:nvPr/>
            </p:nvSpPr>
            <p:spPr bwMode="auto">
              <a:xfrm>
                <a:off x="5002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4" name="Freeform 1775"/>
              <p:cNvSpPr>
                <a:spLocks/>
              </p:cNvSpPr>
              <p:nvPr/>
            </p:nvSpPr>
            <p:spPr bwMode="auto">
              <a:xfrm>
                <a:off x="491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5" name="Freeform 1776"/>
              <p:cNvSpPr>
                <a:spLocks/>
              </p:cNvSpPr>
              <p:nvPr/>
            </p:nvSpPr>
            <p:spPr bwMode="auto">
              <a:xfrm>
                <a:off x="483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6" name="Freeform 1777"/>
              <p:cNvSpPr>
                <a:spLocks/>
              </p:cNvSpPr>
              <p:nvPr/>
            </p:nvSpPr>
            <p:spPr bwMode="auto">
              <a:xfrm>
                <a:off x="4744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7" name="Freeform 1778"/>
              <p:cNvSpPr>
                <a:spLocks/>
              </p:cNvSpPr>
              <p:nvPr/>
            </p:nvSpPr>
            <p:spPr bwMode="auto">
              <a:xfrm>
                <a:off x="4658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8" name="Freeform 1779"/>
              <p:cNvSpPr>
                <a:spLocks/>
              </p:cNvSpPr>
              <p:nvPr/>
            </p:nvSpPr>
            <p:spPr bwMode="auto">
              <a:xfrm>
                <a:off x="4571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59" name="Freeform 1780"/>
              <p:cNvSpPr>
                <a:spLocks/>
              </p:cNvSpPr>
              <p:nvPr/>
            </p:nvSpPr>
            <p:spPr bwMode="auto">
              <a:xfrm>
                <a:off x="448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0" name="Freeform 1781"/>
              <p:cNvSpPr>
                <a:spLocks/>
              </p:cNvSpPr>
              <p:nvPr/>
            </p:nvSpPr>
            <p:spPr bwMode="auto">
              <a:xfrm>
                <a:off x="439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1" name="Freeform 1782"/>
              <p:cNvSpPr>
                <a:spLocks/>
              </p:cNvSpPr>
              <p:nvPr/>
            </p:nvSpPr>
            <p:spPr bwMode="auto">
              <a:xfrm>
                <a:off x="4313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2" name="Freeform 1783"/>
              <p:cNvSpPr>
                <a:spLocks/>
              </p:cNvSpPr>
              <p:nvPr/>
            </p:nvSpPr>
            <p:spPr bwMode="auto">
              <a:xfrm>
                <a:off x="422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3" name="Freeform 1784"/>
              <p:cNvSpPr>
                <a:spLocks/>
              </p:cNvSpPr>
              <p:nvPr/>
            </p:nvSpPr>
            <p:spPr bwMode="auto">
              <a:xfrm>
                <a:off x="414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4" name="Freeform 1785"/>
              <p:cNvSpPr>
                <a:spLocks/>
              </p:cNvSpPr>
              <p:nvPr/>
            </p:nvSpPr>
            <p:spPr bwMode="auto">
              <a:xfrm>
                <a:off x="405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5" name="Freeform 1786"/>
              <p:cNvSpPr>
                <a:spLocks/>
              </p:cNvSpPr>
              <p:nvPr/>
            </p:nvSpPr>
            <p:spPr bwMode="auto">
              <a:xfrm>
                <a:off x="3968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6" name="Freeform 1787"/>
              <p:cNvSpPr>
                <a:spLocks/>
              </p:cNvSpPr>
              <p:nvPr/>
            </p:nvSpPr>
            <p:spPr bwMode="auto">
              <a:xfrm>
                <a:off x="3882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7" name="Freeform 1788"/>
              <p:cNvSpPr>
                <a:spLocks/>
              </p:cNvSpPr>
              <p:nvPr/>
            </p:nvSpPr>
            <p:spPr bwMode="auto">
              <a:xfrm>
                <a:off x="3796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8" name="Freeform 1789"/>
              <p:cNvSpPr>
                <a:spLocks/>
              </p:cNvSpPr>
              <p:nvPr/>
            </p:nvSpPr>
            <p:spPr bwMode="auto">
              <a:xfrm>
                <a:off x="371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9" name="Freeform 1790"/>
              <p:cNvSpPr>
                <a:spLocks/>
              </p:cNvSpPr>
              <p:nvPr/>
            </p:nvSpPr>
            <p:spPr bwMode="auto">
              <a:xfrm>
                <a:off x="3623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0" name="Freeform 1791"/>
              <p:cNvSpPr>
                <a:spLocks/>
              </p:cNvSpPr>
              <p:nvPr/>
            </p:nvSpPr>
            <p:spPr bwMode="auto">
              <a:xfrm>
                <a:off x="3537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1" name="Freeform 1792"/>
              <p:cNvSpPr>
                <a:spLocks/>
              </p:cNvSpPr>
              <p:nvPr/>
            </p:nvSpPr>
            <p:spPr bwMode="auto">
              <a:xfrm>
                <a:off x="345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2" name="Freeform 1793"/>
              <p:cNvSpPr>
                <a:spLocks/>
              </p:cNvSpPr>
              <p:nvPr/>
            </p:nvSpPr>
            <p:spPr bwMode="auto">
              <a:xfrm>
                <a:off x="336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3" name="Freeform 1794"/>
              <p:cNvSpPr>
                <a:spLocks/>
              </p:cNvSpPr>
              <p:nvPr/>
            </p:nvSpPr>
            <p:spPr bwMode="auto">
              <a:xfrm>
                <a:off x="327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4" name="Freeform 1795"/>
              <p:cNvSpPr>
                <a:spLocks/>
              </p:cNvSpPr>
              <p:nvPr/>
            </p:nvSpPr>
            <p:spPr bwMode="auto">
              <a:xfrm>
                <a:off x="3193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5" name="Freeform 1796"/>
              <p:cNvSpPr>
                <a:spLocks/>
              </p:cNvSpPr>
              <p:nvPr/>
            </p:nvSpPr>
            <p:spPr bwMode="auto">
              <a:xfrm>
                <a:off x="3106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6" name="Freeform 1797"/>
              <p:cNvSpPr>
                <a:spLocks/>
              </p:cNvSpPr>
              <p:nvPr/>
            </p:nvSpPr>
            <p:spPr bwMode="auto">
              <a:xfrm>
                <a:off x="302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7" name="Freeform 1798"/>
              <p:cNvSpPr>
                <a:spLocks/>
              </p:cNvSpPr>
              <p:nvPr/>
            </p:nvSpPr>
            <p:spPr bwMode="auto">
              <a:xfrm>
                <a:off x="293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8" name="Freeform 1799"/>
              <p:cNvSpPr>
                <a:spLocks/>
              </p:cNvSpPr>
              <p:nvPr/>
            </p:nvSpPr>
            <p:spPr bwMode="auto">
              <a:xfrm>
                <a:off x="2848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79" name="Freeform 1800"/>
              <p:cNvSpPr>
                <a:spLocks/>
              </p:cNvSpPr>
              <p:nvPr/>
            </p:nvSpPr>
            <p:spPr bwMode="auto">
              <a:xfrm>
                <a:off x="2762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0" name="Freeform 1801"/>
              <p:cNvSpPr>
                <a:spLocks/>
              </p:cNvSpPr>
              <p:nvPr/>
            </p:nvSpPr>
            <p:spPr bwMode="auto">
              <a:xfrm>
                <a:off x="250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1" name="Freeform 1802"/>
              <p:cNvSpPr>
                <a:spLocks/>
              </p:cNvSpPr>
              <p:nvPr/>
            </p:nvSpPr>
            <p:spPr bwMode="auto">
              <a:xfrm>
                <a:off x="2417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2" name="Freeform 1803"/>
              <p:cNvSpPr>
                <a:spLocks/>
              </p:cNvSpPr>
              <p:nvPr/>
            </p:nvSpPr>
            <p:spPr bwMode="auto">
              <a:xfrm>
                <a:off x="2675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3" name="Freeform 1804"/>
              <p:cNvSpPr>
                <a:spLocks/>
              </p:cNvSpPr>
              <p:nvPr/>
            </p:nvSpPr>
            <p:spPr bwMode="auto">
              <a:xfrm>
                <a:off x="258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4" name="Freeform 1805"/>
              <p:cNvSpPr>
                <a:spLocks/>
              </p:cNvSpPr>
              <p:nvPr/>
            </p:nvSpPr>
            <p:spPr bwMode="auto">
              <a:xfrm>
                <a:off x="2331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5" name="Freeform 1806"/>
              <p:cNvSpPr>
                <a:spLocks/>
              </p:cNvSpPr>
              <p:nvPr/>
            </p:nvSpPr>
            <p:spPr bwMode="auto">
              <a:xfrm>
                <a:off x="224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6" name="Freeform 1807"/>
              <p:cNvSpPr>
                <a:spLocks/>
              </p:cNvSpPr>
              <p:nvPr/>
            </p:nvSpPr>
            <p:spPr bwMode="auto">
              <a:xfrm>
                <a:off x="215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7" name="Freeform 1808"/>
              <p:cNvSpPr>
                <a:spLocks/>
              </p:cNvSpPr>
              <p:nvPr/>
            </p:nvSpPr>
            <p:spPr bwMode="auto">
              <a:xfrm>
                <a:off x="2072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8" name="Freeform 1809"/>
              <p:cNvSpPr>
                <a:spLocks/>
              </p:cNvSpPr>
              <p:nvPr/>
            </p:nvSpPr>
            <p:spPr bwMode="auto">
              <a:xfrm>
                <a:off x="1986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89" name="Freeform 1810"/>
              <p:cNvSpPr>
                <a:spLocks/>
              </p:cNvSpPr>
              <p:nvPr/>
            </p:nvSpPr>
            <p:spPr bwMode="auto">
              <a:xfrm>
                <a:off x="1900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0" name="Freeform 1811"/>
              <p:cNvSpPr>
                <a:spLocks/>
              </p:cNvSpPr>
              <p:nvPr/>
            </p:nvSpPr>
            <p:spPr bwMode="auto">
              <a:xfrm>
                <a:off x="181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1" name="Freeform 1812"/>
              <p:cNvSpPr>
                <a:spLocks/>
              </p:cNvSpPr>
              <p:nvPr/>
            </p:nvSpPr>
            <p:spPr bwMode="auto">
              <a:xfrm>
                <a:off x="1727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2" name="Freeform 1813"/>
              <p:cNvSpPr>
                <a:spLocks/>
              </p:cNvSpPr>
              <p:nvPr/>
            </p:nvSpPr>
            <p:spPr bwMode="auto">
              <a:xfrm>
                <a:off x="1641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3" name="Freeform 1814"/>
              <p:cNvSpPr>
                <a:spLocks/>
              </p:cNvSpPr>
              <p:nvPr/>
            </p:nvSpPr>
            <p:spPr bwMode="auto">
              <a:xfrm>
                <a:off x="155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4" name="Freeform 1815"/>
              <p:cNvSpPr>
                <a:spLocks/>
              </p:cNvSpPr>
              <p:nvPr/>
            </p:nvSpPr>
            <p:spPr bwMode="auto">
              <a:xfrm>
                <a:off x="146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5" name="Freeform 1816"/>
              <p:cNvSpPr>
                <a:spLocks/>
              </p:cNvSpPr>
              <p:nvPr/>
            </p:nvSpPr>
            <p:spPr bwMode="auto">
              <a:xfrm>
                <a:off x="138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6" name="Freeform 1817"/>
              <p:cNvSpPr>
                <a:spLocks/>
              </p:cNvSpPr>
              <p:nvPr/>
            </p:nvSpPr>
            <p:spPr bwMode="auto">
              <a:xfrm>
                <a:off x="1297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7" name="Freeform 1818"/>
              <p:cNvSpPr>
                <a:spLocks/>
              </p:cNvSpPr>
              <p:nvPr/>
            </p:nvSpPr>
            <p:spPr bwMode="auto">
              <a:xfrm>
                <a:off x="1210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8" name="Freeform 1819"/>
              <p:cNvSpPr>
                <a:spLocks/>
              </p:cNvSpPr>
              <p:nvPr/>
            </p:nvSpPr>
            <p:spPr bwMode="auto">
              <a:xfrm>
                <a:off x="1124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99" name="Freeform 1820"/>
              <p:cNvSpPr>
                <a:spLocks/>
              </p:cNvSpPr>
              <p:nvPr/>
            </p:nvSpPr>
            <p:spPr bwMode="auto">
              <a:xfrm>
                <a:off x="1038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0" name="Freeform 1821"/>
              <p:cNvSpPr>
                <a:spLocks/>
              </p:cNvSpPr>
              <p:nvPr/>
            </p:nvSpPr>
            <p:spPr bwMode="auto">
              <a:xfrm>
                <a:off x="952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1" name="Freeform 1822"/>
              <p:cNvSpPr>
                <a:spLocks/>
              </p:cNvSpPr>
              <p:nvPr/>
            </p:nvSpPr>
            <p:spPr bwMode="auto">
              <a:xfrm>
                <a:off x="866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2" name="Freeform 1823"/>
              <p:cNvSpPr>
                <a:spLocks/>
              </p:cNvSpPr>
              <p:nvPr/>
            </p:nvSpPr>
            <p:spPr bwMode="auto">
              <a:xfrm>
                <a:off x="779" y="136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3" name="Freeform 1824"/>
              <p:cNvSpPr>
                <a:spLocks/>
              </p:cNvSpPr>
              <p:nvPr/>
            </p:nvSpPr>
            <p:spPr bwMode="auto">
              <a:xfrm>
                <a:off x="693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4" name="Freeform 1825"/>
              <p:cNvSpPr>
                <a:spLocks/>
              </p:cNvSpPr>
              <p:nvPr/>
            </p:nvSpPr>
            <p:spPr bwMode="auto">
              <a:xfrm>
                <a:off x="607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5" name="Freeform 1826"/>
              <p:cNvSpPr>
                <a:spLocks/>
              </p:cNvSpPr>
              <p:nvPr/>
            </p:nvSpPr>
            <p:spPr bwMode="auto">
              <a:xfrm>
                <a:off x="521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6" name="Freeform 1827"/>
              <p:cNvSpPr>
                <a:spLocks/>
              </p:cNvSpPr>
              <p:nvPr/>
            </p:nvSpPr>
            <p:spPr bwMode="auto">
              <a:xfrm>
                <a:off x="435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7" name="Freeform 1828"/>
              <p:cNvSpPr>
                <a:spLocks/>
              </p:cNvSpPr>
              <p:nvPr/>
            </p:nvSpPr>
            <p:spPr bwMode="auto">
              <a:xfrm>
                <a:off x="349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8" name="Freeform 1829"/>
              <p:cNvSpPr>
                <a:spLocks/>
              </p:cNvSpPr>
              <p:nvPr/>
            </p:nvSpPr>
            <p:spPr bwMode="auto">
              <a:xfrm>
                <a:off x="262" y="136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9" name="Freeform 1830"/>
              <p:cNvSpPr>
                <a:spLocks/>
              </p:cNvSpPr>
              <p:nvPr/>
            </p:nvSpPr>
            <p:spPr bwMode="auto">
              <a:xfrm>
                <a:off x="176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0" name="Freeform 1831"/>
              <p:cNvSpPr>
                <a:spLocks/>
              </p:cNvSpPr>
              <p:nvPr/>
            </p:nvSpPr>
            <p:spPr bwMode="auto">
              <a:xfrm>
                <a:off x="90" y="136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1" name="Freeform 1832"/>
              <p:cNvSpPr>
                <a:spLocks/>
              </p:cNvSpPr>
              <p:nvPr/>
            </p:nvSpPr>
            <p:spPr bwMode="auto">
              <a:xfrm>
                <a:off x="7" y="1360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2" name="Freeform 1833"/>
              <p:cNvSpPr>
                <a:spLocks/>
              </p:cNvSpPr>
              <p:nvPr/>
            </p:nvSpPr>
            <p:spPr bwMode="auto">
              <a:xfrm>
                <a:off x="569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3" name="Freeform 1834"/>
              <p:cNvSpPr>
                <a:spLocks/>
              </p:cNvSpPr>
              <p:nvPr/>
            </p:nvSpPr>
            <p:spPr bwMode="auto">
              <a:xfrm>
                <a:off x="560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4" name="Freeform 1835"/>
              <p:cNvSpPr>
                <a:spLocks/>
              </p:cNvSpPr>
              <p:nvPr/>
            </p:nvSpPr>
            <p:spPr bwMode="auto">
              <a:xfrm>
                <a:off x="5519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5" name="Freeform 1836"/>
              <p:cNvSpPr>
                <a:spLocks/>
              </p:cNvSpPr>
              <p:nvPr/>
            </p:nvSpPr>
            <p:spPr bwMode="auto">
              <a:xfrm>
                <a:off x="5433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6" name="Freeform 1837"/>
              <p:cNvSpPr>
                <a:spLocks/>
              </p:cNvSpPr>
              <p:nvPr/>
            </p:nvSpPr>
            <p:spPr bwMode="auto">
              <a:xfrm>
                <a:off x="534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7" name="Freeform 1838"/>
              <p:cNvSpPr>
                <a:spLocks/>
              </p:cNvSpPr>
              <p:nvPr/>
            </p:nvSpPr>
            <p:spPr bwMode="auto">
              <a:xfrm>
                <a:off x="526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8" name="Freeform 1839"/>
              <p:cNvSpPr>
                <a:spLocks/>
              </p:cNvSpPr>
              <p:nvPr/>
            </p:nvSpPr>
            <p:spPr bwMode="auto">
              <a:xfrm>
                <a:off x="517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19" name="Freeform 1840"/>
              <p:cNvSpPr>
                <a:spLocks/>
              </p:cNvSpPr>
              <p:nvPr/>
            </p:nvSpPr>
            <p:spPr bwMode="auto">
              <a:xfrm>
                <a:off x="5089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0" name="Freeform 1841"/>
              <p:cNvSpPr>
                <a:spLocks/>
              </p:cNvSpPr>
              <p:nvPr/>
            </p:nvSpPr>
            <p:spPr bwMode="auto">
              <a:xfrm>
                <a:off x="5002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1" name="Freeform 1842"/>
              <p:cNvSpPr>
                <a:spLocks/>
              </p:cNvSpPr>
              <p:nvPr/>
            </p:nvSpPr>
            <p:spPr bwMode="auto">
              <a:xfrm>
                <a:off x="491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2" name="Freeform 1843"/>
              <p:cNvSpPr>
                <a:spLocks/>
              </p:cNvSpPr>
              <p:nvPr/>
            </p:nvSpPr>
            <p:spPr bwMode="auto">
              <a:xfrm>
                <a:off x="483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3" name="Freeform 1844"/>
              <p:cNvSpPr>
                <a:spLocks/>
              </p:cNvSpPr>
              <p:nvPr/>
            </p:nvSpPr>
            <p:spPr bwMode="auto">
              <a:xfrm>
                <a:off x="4744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4" name="Freeform 1845"/>
              <p:cNvSpPr>
                <a:spLocks/>
              </p:cNvSpPr>
              <p:nvPr/>
            </p:nvSpPr>
            <p:spPr bwMode="auto">
              <a:xfrm>
                <a:off x="4658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5" name="Freeform 1846"/>
              <p:cNvSpPr>
                <a:spLocks/>
              </p:cNvSpPr>
              <p:nvPr/>
            </p:nvSpPr>
            <p:spPr bwMode="auto">
              <a:xfrm>
                <a:off x="4571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6" name="Freeform 1847"/>
              <p:cNvSpPr>
                <a:spLocks/>
              </p:cNvSpPr>
              <p:nvPr/>
            </p:nvSpPr>
            <p:spPr bwMode="auto">
              <a:xfrm>
                <a:off x="448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7" name="Freeform 1848"/>
              <p:cNvSpPr>
                <a:spLocks/>
              </p:cNvSpPr>
              <p:nvPr/>
            </p:nvSpPr>
            <p:spPr bwMode="auto">
              <a:xfrm>
                <a:off x="439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8" name="Freeform 1849"/>
              <p:cNvSpPr>
                <a:spLocks/>
              </p:cNvSpPr>
              <p:nvPr/>
            </p:nvSpPr>
            <p:spPr bwMode="auto">
              <a:xfrm>
                <a:off x="4313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29" name="Freeform 1850"/>
              <p:cNvSpPr>
                <a:spLocks/>
              </p:cNvSpPr>
              <p:nvPr/>
            </p:nvSpPr>
            <p:spPr bwMode="auto">
              <a:xfrm>
                <a:off x="422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0" name="Freeform 1851"/>
              <p:cNvSpPr>
                <a:spLocks/>
              </p:cNvSpPr>
              <p:nvPr/>
            </p:nvSpPr>
            <p:spPr bwMode="auto">
              <a:xfrm>
                <a:off x="414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1" name="Freeform 1852"/>
              <p:cNvSpPr>
                <a:spLocks/>
              </p:cNvSpPr>
              <p:nvPr/>
            </p:nvSpPr>
            <p:spPr bwMode="auto">
              <a:xfrm>
                <a:off x="405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2" name="Freeform 1853"/>
              <p:cNvSpPr>
                <a:spLocks/>
              </p:cNvSpPr>
              <p:nvPr/>
            </p:nvSpPr>
            <p:spPr bwMode="auto">
              <a:xfrm>
                <a:off x="3968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3" name="Freeform 1854"/>
              <p:cNvSpPr>
                <a:spLocks/>
              </p:cNvSpPr>
              <p:nvPr/>
            </p:nvSpPr>
            <p:spPr bwMode="auto">
              <a:xfrm>
                <a:off x="3882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4" name="Freeform 1855"/>
              <p:cNvSpPr>
                <a:spLocks/>
              </p:cNvSpPr>
              <p:nvPr/>
            </p:nvSpPr>
            <p:spPr bwMode="auto">
              <a:xfrm>
                <a:off x="3796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5" name="Freeform 1856"/>
              <p:cNvSpPr>
                <a:spLocks/>
              </p:cNvSpPr>
              <p:nvPr/>
            </p:nvSpPr>
            <p:spPr bwMode="auto">
              <a:xfrm>
                <a:off x="371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6" name="Freeform 1857"/>
              <p:cNvSpPr>
                <a:spLocks/>
              </p:cNvSpPr>
              <p:nvPr/>
            </p:nvSpPr>
            <p:spPr bwMode="auto">
              <a:xfrm>
                <a:off x="3623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7" name="Freeform 1858"/>
              <p:cNvSpPr>
                <a:spLocks/>
              </p:cNvSpPr>
              <p:nvPr/>
            </p:nvSpPr>
            <p:spPr bwMode="auto">
              <a:xfrm>
                <a:off x="3537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8" name="Freeform 1859"/>
              <p:cNvSpPr>
                <a:spLocks/>
              </p:cNvSpPr>
              <p:nvPr/>
            </p:nvSpPr>
            <p:spPr bwMode="auto">
              <a:xfrm>
                <a:off x="345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9" name="Freeform 1860"/>
              <p:cNvSpPr>
                <a:spLocks/>
              </p:cNvSpPr>
              <p:nvPr/>
            </p:nvSpPr>
            <p:spPr bwMode="auto">
              <a:xfrm>
                <a:off x="336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0" name="Freeform 1861"/>
              <p:cNvSpPr>
                <a:spLocks/>
              </p:cNvSpPr>
              <p:nvPr/>
            </p:nvSpPr>
            <p:spPr bwMode="auto">
              <a:xfrm>
                <a:off x="327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1" name="Freeform 1862"/>
              <p:cNvSpPr>
                <a:spLocks/>
              </p:cNvSpPr>
              <p:nvPr/>
            </p:nvSpPr>
            <p:spPr bwMode="auto">
              <a:xfrm>
                <a:off x="3193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2" name="Freeform 1863"/>
              <p:cNvSpPr>
                <a:spLocks/>
              </p:cNvSpPr>
              <p:nvPr/>
            </p:nvSpPr>
            <p:spPr bwMode="auto">
              <a:xfrm>
                <a:off x="3106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3" name="Freeform 1864"/>
              <p:cNvSpPr>
                <a:spLocks/>
              </p:cNvSpPr>
              <p:nvPr/>
            </p:nvSpPr>
            <p:spPr bwMode="auto">
              <a:xfrm>
                <a:off x="302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4" name="Freeform 1865"/>
              <p:cNvSpPr>
                <a:spLocks/>
              </p:cNvSpPr>
              <p:nvPr/>
            </p:nvSpPr>
            <p:spPr bwMode="auto">
              <a:xfrm>
                <a:off x="293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5" name="Freeform 1866"/>
              <p:cNvSpPr>
                <a:spLocks/>
              </p:cNvSpPr>
              <p:nvPr/>
            </p:nvSpPr>
            <p:spPr bwMode="auto">
              <a:xfrm>
                <a:off x="2848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6" name="Freeform 1867"/>
              <p:cNvSpPr>
                <a:spLocks/>
              </p:cNvSpPr>
              <p:nvPr/>
            </p:nvSpPr>
            <p:spPr bwMode="auto">
              <a:xfrm>
                <a:off x="2762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7" name="Freeform 1868"/>
              <p:cNvSpPr>
                <a:spLocks/>
              </p:cNvSpPr>
              <p:nvPr/>
            </p:nvSpPr>
            <p:spPr bwMode="auto">
              <a:xfrm>
                <a:off x="2675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8" name="Freeform 1869"/>
              <p:cNvSpPr>
                <a:spLocks/>
              </p:cNvSpPr>
              <p:nvPr/>
            </p:nvSpPr>
            <p:spPr bwMode="auto">
              <a:xfrm>
                <a:off x="258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49" name="Freeform 1870"/>
              <p:cNvSpPr>
                <a:spLocks/>
              </p:cNvSpPr>
              <p:nvPr/>
            </p:nvSpPr>
            <p:spPr bwMode="auto">
              <a:xfrm>
                <a:off x="250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0" name="Freeform 1871"/>
              <p:cNvSpPr>
                <a:spLocks/>
              </p:cNvSpPr>
              <p:nvPr/>
            </p:nvSpPr>
            <p:spPr bwMode="auto">
              <a:xfrm>
                <a:off x="2417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1" name="Freeform 1872"/>
              <p:cNvSpPr>
                <a:spLocks/>
              </p:cNvSpPr>
              <p:nvPr/>
            </p:nvSpPr>
            <p:spPr bwMode="auto">
              <a:xfrm>
                <a:off x="2331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2" name="Freeform 1873"/>
              <p:cNvSpPr>
                <a:spLocks/>
              </p:cNvSpPr>
              <p:nvPr/>
            </p:nvSpPr>
            <p:spPr bwMode="auto">
              <a:xfrm>
                <a:off x="224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3" name="Freeform 1874"/>
              <p:cNvSpPr>
                <a:spLocks/>
              </p:cNvSpPr>
              <p:nvPr/>
            </p:nvSpPr>
            <p:spPr bwMode="auto">
              <a:xfrm>
                <a:off x="215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4" name="Freeform 1875"/>
              <p:cNvSpPr>
                <a:spLocks/>
              </p:cNvSpPr>
              <p:nvPr/>
            </p:nvSpPr>
            <p:spPr bwMode="auto">
              <a:xfrm>
                <a:off x="2072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5" name="Freeform 1876"/>
              <p:cNvSpPr>
                <a:spLocks/>
              </p:cNvSpPr>
              <p:nvPr/>
            </p:nvSpPr>
            <p:spPr bwMode="auto">
              <a:xfrm>
                <a:off x="1986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6" name="Freeform 1877"/>
              <p:cNvSpPr>
                <a:spLocks/>
              </p:cNvSpPr>
              <p:nvPr/>
            </p:nvSpPr>
            <p:spPr bwMode="auto">
              <a:xfrm>
                <a:off x="1900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7" name="Freeform 1878"/>
              <p:cNvSpPr>
                <a:spLocks/>
              </p:cNvSpPr>
              <p:nvPr/>
            </p:nvSpPr>
            <p:spPr bwMode="auto">
              <a:xfrm>
                <a:off x="181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8" name="Freeform 1879"/>
              <p:cNvSpPr>
                <a:spLocks/>
              </p:cNvSpPr>
              <p:nvPr/>
            </p:nvSpPr>
            <p:spPr bwMode="auto">
              <a:xfrm>
                <a:off x="1727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59" name="Freeform 1880"/>
              <p:cNvSpPr>
                <a:spLocks/>
              </p:cNvSpPr>
              <p:nvPr/>
            </p:nvSpPr>
            <p:spPr bwMode="auto">
              <a:xfrm>
                <a:off x="1641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0" name="Freeform 1881"/>
              <p:cNvSpPr>
                <a:spLocks/>
              </p:cNvSpPr>
              <p:nvPr/>
            </p:nvSpPr>
            <p:spPr bwMode="auto">
              <a:xfrm>
                <a:off x="155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1" name="Freeform 1882"/>
              <p:cNvSpPr>
                <a:spLocks/>
              </p:cNvSpPr>
              <p:nvPr/>
            </p:nvSpPr>
            <p:spPr bwMode="auto">
              <a:xfrm>
                <a:off x="146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2" name="Freeform 1883"/>
              <p:cNvSpPr>
                <a:spLocks/>
              </p:cNvSpPr>
              <p:nvPr/>
            </p:nvSpPr>
            <p:spPr bwMode="auto">
              <a:xfrm>
                <a:off x="138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3" name="Freeform 1884"/>
              <p:cNvSpPr>
                <a:spLocks/>
              </p:cNvSpPr>
              <p:nvPr/>
            </p:nvSpPr>
            <p:spPr bwMode="auto">
              <a:xfrm>
                <a:off x="1297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4" name="Freeform 1885"/>
              <p:cNvSpPr>
                <a:spLocks/>
              </p:cNvSpPr>
              <p:nvPr/>
            </p:nvSpPr>
            <p:spPr bwMode="auto">
              <a:xfrm>
                <a:off x="1210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5" name="Freeform 1886"/>
              <p:cNvSpPr>
                <a:spLocks/>
              </p:cNvSpPr>
              <p:nvPr/>
            </p:nvSpPr>
            <p:spPr bwMode="auto">
              <a:xfrm>
                <a:off x="1124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6" name="Freeform 1887"/>
              <p:cNvSpPr>
                <a:spLocks/>
              </p:cNvSpPr>
              <p:nvPr/>
            </p:nvSpPr>
            <p:spPr bwMode="auto">
              <a:xfrm>
                <a:off x="1038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7" name="Freeform 1888"/>
              <p:cNvSpPr>
                <a:spLocks/>
              </p:cNvSpPr>
              <p:nvPr/>
            </p:nvSpPr>
            <p:spPr bwMode="auto">
              <a:xfrm>
                <a:off x="952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8" name="Freeform 1889"/>
              <p:cNvSpPr>
                <a:spLocks/>
              </p:cNvSpPr>
              <p:nvPr/>
            </p:nvSpPr>
            <p:spPr bwMode="auto">
              <a:xfrm>
                <a:off x="866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69" name="Freeform 1890"/>
              <p:cNvSpPr>
                <a:spLocks/>
              </p:cNvSpPr>
              <p:nvPr/>
            </p:nvSpPr>
            <p:spPr bwMode="auto">
              <a:xfrm>
                <a:off x="779" y="144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0" name="Freeform 1891"/>
              <p:cNvSpPr>
                <a:spLocks/>
              </p:cNvSpPr>
              <p:nvPr/>
            </p:nvSpPr>
            <p:spPr bwMode="auto">
              <a:xfrm>
                <a:off x="693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1" name="Freeform 1892"/>
              <p:cNvSpPr>
                <a:spLocks/>
              </p:cNvSpPr>
              <p:nvPr/>
            </p:nvSpPr>
            <p:spPr bwMode="auto">
              <a:xfrm>
                <a:off x="607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2" name="Freeform 1893"/>
              <p:cNvSpPr>
                <a:spLocks/>
              </p:cNvSpPr>
              <p:nvPr/>
            </p:nvSpPr>
            <p:spPr bwMode="auto">
              <a:xfrm>
                <a:off x="521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3" name="Freeform 1894"/>
              <p:cNvSpPr>
                <a:spLocks/>
              </p:cNvSpPr>
              <p:nvPr/>
            </p:nvSpPr>
            <p:spPr bwMode="auto">
              <a:xfrm>
                <a:off x="435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4" name="Freeform 1895"/>
              <p:cNvSpPr>
                <a:spLocks/>
              </p:cNvSpPr>
              <p:nvPr/>
            </p:nvSpPr>
            <p:spPr bwMode="auto">
              <a:xfrm>
                <a:off x="349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5" name="Freeform 1896"/>
              <p:cNvSpPr>
                <a:spLocks/>
              </p:cNvSpPr>
              <p:nvPr/>
            </p:nvSpPr>
            <p:spPr bwMode="auto">
              <a:xfrm>
                <a:off x="262" y="144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6" name="Freeform 1897"/>
              <p:cNvSpPr>
                <a:spLocks/>
              </p:cNvSpPr>
              <p:nvPr/>
            </p:nvSpPr>
            <p:spPr bwMode="auto">
              <a:xfrm>
                <a:off x="176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7" name="Freeform 1898"/>
              <p:cNvSpPr>
                <a:spLocks/>
              </p:cNvSpPr>
              <p:nvPr/>
            </p:nvSpPr>
            <p:spPr bwMode="auto">
              <a:xfrm>
                <a:off x="90" y="144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8" name="Freeform 1899"/>
              <p:cNvSpPr>
                <a:spLocks/>
              </p:cNvSpPr>
              <p:nvPr/>
            </p:nvSpPr>
            <p:spPr bwMode="auto">
              <a:xfrm>
                <a:off x="7" y="1446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79" name="Freeform 1900"/>
              <p:cNvSpPr>
                <a:spLocks/>
              </p:cNvSpPr>
              <p:nvPr/>
            </p:nvSpPr>
            <p:spPr bwMode="auto">
              <a:xfrm>
                <a:off x="569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0" name="Freeform 1901"/>
              <p:cNvSpPr>
                <a:spLocks/>
              </p:cNvSpPr>
              <p:nvPr/>
            </p:nvSpPr>
            <p:spPr bwMode="auto">
              <a:xfrm>
                <a:off x="560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1" name="Freeform 1902"/>
              <p:cNvSpPr>
                <a:spLocks/>
              </p:cNvSpPr>
              <p:nvPr/>
            </p:nvSpPr>
            <p:spPr bwMode="auto">
              <a:xfrm>
                <a:off x="5519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2" name="Freeform 1903"/>
              <p:cNvSpPr>
                <a:spLocks/>
              </p:cNvSpPr>
              <p:nvPr/>
            </p:nvSpPr>
            <p:spPr bwMode="auto">
              <a:xfrm>
                <a:off x="5433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3" name="Freeform 1904"/>
              <p:cNvSpPr>
                <a:spLocks/>
              </p:cNvSpPr>
              <p:nvPr/>
            </p:nvSpPr>
            <p:spPr bwMode="auto">
              <a:xfrm>
                <a:off x="534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4" name="Freeform 1905"/>
              <p:cNvSpPr>
                <a:spLocks/>
              </p:cNvSpPr>
              <p:nvPr/>
            </p:nvSpPr>
            <p:spPr bwMode="auto">
              <a:xfrm>
                <a:off x="526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5" name="Freeform 1906"/>
              <p:cNvSpPr>
                <a:spLocks/>
              </p:cNvSpPr>
              <p:nvPr/>
            </p:nvSpPr>
            <p:spPr bwMode="auto">
              <a:xfrm>
                <a:off x="517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6" name="Freeform 1907"/>
              <p:cNvSpPr>
                <a:spLocks/>
              </p:cNvSpPr>
              <p:nvPr/>
            </p:nvSpPr>
            <p:spPr bwMode="auto">
              <a:xfrm>
                <a:off x="5089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7" name="Freeform 1908"/>
              <p:cNvSpPr>
                <a:spLocks/>
              </p:cNvSpPr>
              <p:nvPr/>
            </p:nvSpPr>
            <p:spPr bwMode="auto">
              <a:xfrm>
                <a:off x="5002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8" name="Freeform 1909"/>
              <p:cNvSpPr>
                <a:spLocks/>
              </p:cNvSpPr>
              <p:nvPr/>
            </p:nvSpPr>
            <p:spPr bwMode="auto">
              <a:xfrm>
                <a:off x="491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89" name="Freeform 1910"/>
              <p:cNvSpPr>
                <a:spLocks/>
              </p:cNvSpPr>
              <p:nvPr/>
            </p:nvSpPr>
            <p:spPr bwMode="auto">
              <a:xfrm>
                <a:off x="483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0" name="Freeform 1911"/>
              <p:cNvSpPr>
                <a:spLocks/>
              </p:cNvSpPr>
              <p:nvPr/>
            </p:nvSpPr>
            <p:spPr bwMode="auto">
              <a:xfrm>
                <a:off x="4744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1" name="Freeform 1912"/>
              <p:cNvSpPr>
                <a:spLocks/>
              </p:cNvSpPr>
              <p:nvPr/>
            </p:nvSpPr>
            <p:spPr bwMode="auto">
              <a:xfrm>
                <a:off x="4658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2" name="Freeform 1913"/>
              <p:cNvSpPr>
                <a:spLocks/>
              </p:cNvSpPr>
              <p:nvPr/>
            </p:nvSpPr>
            <p:spPr bwMode="auto">
              <a:xfrm>
                <a:off x="4571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3" name="Freeform 1914"/>
              <p:cNvSpPr>
                <a:spLocks/>
              </p:cNvSpPr>
              <p:nvPr/>
            </p:nvSpPr>
            <p:spPr bwMode="auto">
              <a:xfrm>
                <a:off x="448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4" name="Freeform 1915"/>
              <p:cNvSpPr>
                <a:spLocks/>
              </p:cNvSpPr>
              <p:nvPr/>
            </p:nvSpPr>
            <p:spPr bwMode="auto">
              <a:xfrm>
                <a:off x="439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5" name="Freeform 1916"/>
              <p:cNvSpPr>
                <a:spLocks/>
              </p:cNvSpPr>
              <p:nvPr/>
            </p:nvSpPr>
            <p:spPr bwMode="auto">
              <a:xfrm>
                <a:off x="4313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6" name="Freeform 1917"/>
              <p:cNvSpPr>
                <a:spLocks/>
              </p:cNvSpPr>
              <p:nvPr/>
            </p:nvSpPr>
            <p:spPr bwMode="auto">
              <a:xfrm>
                <a:off x="422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7" name="Freeform 1918"/>
              <p:cNvSpPr>
                <a:spLocks/>
              </p:cNvSpPr>
              <p:nvPr/>
            </p:nvSpPr>
            <p:spPr bwMode="auto">
              <a:xfrm>
                <a:off x="414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8" name="Freeform 1919"/>
              <p:cNvSpPr>
                <a:spLocks/>
              </p:cNvSpPr>
              <p:nvPr/>
            </p:nvSpPr>
            <p:spPr bwMode="auto">
              <a:xfrm>
                <a:off x="405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99" name="Freeform 1920"/>
              <p:cNvSpPr>
                <a:spLocks/>
              </p:cNvSpPr>
              <p:nvPr/>
            </p:nvSpPr>
            <p:spPr bwMode="auto">
              <a:xfrm>
                <a:off x="3968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0" name="Freeform 1921"/>
              <p:cNvSpPr>
                <a:spLocks/>
              </p:cNvSpPr>
              <p:nvPr/>
            </p:nvSpPr>
            <p:spPr bwMode="auto">
              <a:xfrm>
                <a:off x="3882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1" name="Freeform 1922"/>
              <p:cNvSpPr>
                <a:spLocks/>
              </p:cNvSpPr>
              <p:nvPr/>
            </p:nvSpPr>
            <p:spPr bwMode="auto">
              <a:xfrm>
                <a:off x="3796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2" name="Freeform 1923"/>
              <p:cNvSpPr>
                <a:spLocks/>
              </p:cNvSpPr>
              <p:nvPr/>
            </p:nvSpPr>
            <p:spPr bwMode="auto">
              <a:xfrm>
                <a:off x="371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3" name="Freeform 1924"/>
              <p:cNvSpPr>
                <a:spLocks/>
              </p:cNvSpPr>
              <p:nvPr/>
            </p:nvSpPr>
            <p:spPr bwMode="auto">
              <a:xfrm>
                <a:off x="3623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4" name="Freeform 1925"/>
              <p:cNvSpPr>
                <a:spLocks/>
              </p:cNvSpPr>
              <p:nvPr/>
            </p:nvSpPr>
            <p:spPr bwMode="auto">
              <a:xfrm>
                <a:off x="3537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5" name="Freeform 1926"/>
              <p:cNvSpPr>
                <a:spLocks/>
              </p:cNvSpPr>
              <p:nvPr/>
            </p:nvSpPr>
            <p:spPr bwMode="auto">
              <a:xfrm>
                <a:off x="345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6" name="Freeform 1927"/>
              <p:cNvSpPr>
                <a:spLocks/>
              </p:cNvSpPr>
              <p:nvPr/>
            </p:nvSpPr>
            <p:spPr bwMode="auto">
              <a:xfrm>
                <a:off x="336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7" name="Freeform 1928"/>
              <p:cNvSpPr>
                <a:spLocks/>
              </p:cNvSpPr>
              <p:nvPr/>
            </p:nvSpPr>
            <p:spPr bwMode="auto">
              <a:xfrm>
                <a:off x="327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8" name="Freeform 1929"/>
              <p:cNvSpPr>
                <a:spLocks/>
              </p:cNvSpPr>
              <p:nvPr/>
            </p:nvSpPr>
            <p:spPr bwMode="auto">
              <a:xfrm>
                <a:off x="3193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09" name="Freeform 1930"/>
              <p:cNvSpPr>
                <a:spLocks/>
              </p:cNvSpPr>
              <p:nvPr/>
            </p:nvSpPr>
            <p:spPr bwMode="auto">
              <a:xfrm>
                <a:off x="3106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0" name="Freeform 1931"/>
              <p:cNvSpPr>
                <a:spLocks/>
              </p:cNvSpPr>
              <p:nvPr/>
            </p:nvSpPr>
            <p:spPr bwMode="auto">
              <a:xfrm>
                <a:off x="302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1" name="Freeform 1932"/>
              <p:cNvSpPr>
                <a:spLocks/>
              </p:cNvSpPr>
              <p:nvPr/>
            </p:nvSpPr>
            <p:spPr bwMode="auto">
              <a:xfrm>
                <a:off x="293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2" name="Freeform 1933"/>
              <p:cNvSpPr>
                <a:spLocks/>
              </p:cNvSpPr>
              <p:nvPr/>
            </p:nvSpPr>
            <p:spPr bwMode="auto">
              <a:xfrm>
                <a:off x="2848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3" name="Freeform 1934"/>
              <p:cNvSpPr>
                <a:spLocks/>
              </p:cNvSpPr>
              <p:nvPr/>
            </p:nvSpPr>
            <p:spPr bwMode="auto">
              <a:xfrm>
                <a:off x="2762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4" name="Freeform 1935"/>
              <p:cNvSpPr>
                <a:spLocks/>
              </p:cNvSpPr>
              <p:nvPr/>
            </p:nvSpPr>
            <p:spPr bwMode="auto">
              <a:xfrm>
                <a:off x="2675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5" name="Freeform 1936"/>
              <p:cNvSpPr>
                <a:spLocks/>
              </p:cNvSpPr>
              <p:nvPr/>
            </p:nvSpPr>
            <p:spPr bwMode="auto">
              <a:xfrm>
                <a:off x="258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6" name="Freeform 1937"/>
              <p:cNvSpPr>
                <a:spLocks/>
              </p:cNvSpPr>
              <p:nvPr/>
            </p:nvSpPr>
            <p:spPr bwMode="auto">
              <a:xfrm>
                <a:off x="250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7" name="Freeform 1938"/>
              <p:cNvSpPr>
                <a:spLocks/>
              </p:cNvSpPr>
              <p:nvPr/>
            </p:nvSpPr>
            <p:spPr bwMode="auto">
              <a:xfrm>
                <a:off x="2417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8" name="Freeform 1939"/>
              <p:cNvSpPr>
                <a:spLocks/>
              </p:cNvSpPr>
              <p:nvPr/>
            </p:nvSpPr>
            <p:spPr bwMode="auto">
              <a:xfrm>
                <a:off x="2331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19" name="Freeform 1940"/>
              <p:cNvSpPr>
                <a:spLocks/>
              </p:cNvSpPr>
              <p:nvPr/>
            </p:nvSpPr>
            <p:spPr bwMode="auto">
              <a:xfrm>
                <a:off x="224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0" name="Freeform 1941"/>
              <p:cNvSpPr>
                <a:spLocks/>
              </p:cNvSpPr>
              <p:nvPr/>
            </p:nvSpPr>
            <p:spPr bwMode="auto">
              <a:xfrm>
                <a:off x="215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1" name="Freeform 1942"/>
              <p:cNvSpPr>
                <a:spLocks/>
              </p:cNvSpPr>
              <p:nvPr/>
            </p:nvSpPr>
            <p:spPr bwMode="auto">
              <a:xfrm>
                <a:off x="2072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2" name="Freeform 1943"/>
              <p:cNvSpPr>
                <a:spLocks/>
              </p:cNvSpPr>
              <p:nvPr/>
            </p:nvSpPr>
            <p:spPr bwMode="auto">
              <a:xfrm>
                <a:off x="1986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3" name="Freeform 1944"/>
              <p:cNvSpPr>
                <a:spLocks/>
              </p:cNvSpPr>
              <p:nvPr/>
            </p:nvSpPr>
            <p:spPr bwMode="auto">
              <a:xfrm>
                <a:off x="1900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4" name="Freeform 1945"/>
              <p:cNvSpPr>
                <a:spLocks/>
              </p:cNvSpPr>
              <p:nvPr/>
            </p:nvSpPr>
            <p:spPr bwMode="auto">
              <a:xfrm>
                <a:off x="181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5" name="Freeform 1946"/>
              <p:cNvSpPr>
                <a:spLocks/>
              </p:cNvSpPr>
              <p:nvPr/>
            </p:nvSpPr>
            <p:spPr bwMode="auto">
              <a:xfrm>
                <a:off x="1727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6" name="Freeform 1947"/>
              <p:cNvSpPr>
                <a:spLocks/>
              </p:cNvSpPr>
              <p:nvPr/>
            </p:nvSpPr>
            <p:spPr bwMode="auto">
              <a:xfrm>
                <a:off x="1641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7" name="Freeform 1948"/>
              <p:cNvSpPr>
                <a:spLocks/>
              </p:cNvSpPr>
              <p:nvPr/>
            </p:nvSpPr>
            <p:spPr bwMode="auto">
              <a:xfrm>
                <a:off x="155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8" name="Freeform 1949"/>
              <p:cNvSpPr>
                <a:spLocks/>
              </p:cNvSpPr>
              <p:nvPr/>
            </p:nvSpPr>
            <p:spPr bwMode="auto">
              <a:xfrm>
                <a:off x="146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29" name="Freeform 1950"/>
              <p:cNvSpPr>
                <a:spLocks/>
              </p:cNvSpPr>
              <p:nvPr/>
            </p:nvSpPr>
            <p:spPr bwMode="auto">
              <a:xfrm>
                <a:off x="138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0" name="Freeform 1951"/>
              <p:cNvSpPr>
                <a:spLocks/>
              </p:cNvSpPr>
              <p:nvPr/>
            </p:nvSpPr>
            <p:spPr bwMode="auto">
              <a:xfrm>
                <a:off x="1297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1" name="Freeform 1952"/>
              <p:cNvSpPr>
                <a:spLocks/>
              </p:cNvSpPr>
              <p:nvPr/>
            </p:nvSpPr>
            <p:spPr bwMode="auto">
              <a:xfrm>
                <a:off x="1210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2" name="Freeform 1953"/>
              <p:cNvSpPr>
                <a:spLocks/>
              </p:cNvSpPr>
              <p:nvPr/>
            </p:nvSpPr>
            <p:spPr bwMode="auto">
              <a:xfrm>
                <a:off x="1124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3" name="Freeform 1954"/>
              <p:cNvSpPr>
                <a:spLocks/>
              </p:cNvSpPr>
              <p:nvPr/>
            </p:nvSpPr>
            <p:spPr bwMode="auto">
              <a:xfrm>
                <a:off x="1038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4" name="Freeform 1955"/>
              <p:cNvSpPr>
                <a:spLocks/>
              </p:cNvSpPr>
              <p:nvPr/>
            </p:nvSpPr>
            <p:spPr bwMode="auto">
              <a:xfrm>
                <a:off x="952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5" name="Freeform 1956"/>
              <p:cNvSpPr>
                <a:spLocks/>
              </p:cNvSpPr>
              <p:nvPr/>
            </p:nvSpPr>
            <p:spPr bwMode="auto">
              <a:xfrm>
                <a:off x="866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6" name="Freeform 1957"/>
              <p:cNvSpPr>
                <a:spLocks/>
              </p:cNvSpPr>
              <p:nvPr/>
            </p:nvSpPr>
            <p:spPr bwMode="auto">
              <a:xfrm>
                <a:off x="779" y="153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7" name="Freeform 1958"/>
              <p:cNvSpPr>
                <a:spLocks/>
              </p:cNvSpPr>
              <p:nvPr/>
            </p:nvSpPr>
            <p:spPr bwMode="auto">
              <a:xfrm>
                <a:off x="693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8" name="Freeform 1959"/>
              <p:cNvSpPr>
                <a:spLocks/>
              </p:cNvSpPr>
              <p:nvPr/>
            </p:nvSpPr>
            <p:spPr bwMode="auto">
              <a:xfrm>
                <a:off x="607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39" name="Freeform 1960"/>
              <p:cNvSpPr>
                <a:spLocks/>
              </p:cNvSpPr>
              <p:nvPr/>
            </p:nvSpPr>
            <p:spPr bwMode="auto">
              <a:xfrm>
                <a:off x="521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40" name="Freeform 1961"/>
              <p:cNvSpPr>
                <a:spLocks/>
              </p:cNvSpPr>
              <p:nvPr/>
            </p:nvSpPr>
            <p:spPr bwMode="auto">
              <a:xfrm>
                <a:off x="435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41" name="Freeform 1962"/>
              <p:cNvSpPr>
                <a:spLocks/>
              </p:cNvSpPr>
              <p:nvPr/>
            </p:nvSpPr>
            <p:spPr bwMode="auto">
              <a:xfrm>
                <a:off x="349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42" name="Freeform 1963"/>
              <p:cNvSpPr>
                <a:spLocks/>
              </p:cNvSpPr>
              <p:nvPr/>
            </p:nvSpPr>
            <p:spPr bwMode="auto">
              <a:xfrm>
                <a:off x="262" y="153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43" name="Freeform 1964"/>
              <p:cNvSpPr>
                <a:spLocks/>
              </p:cNvSpPr>
              <p:nvPr/>
            </p:nvSpPr>
            <p:spPr bwMode="auto">
              <a:xfrm>
                <a:off x="176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44" name="Freeform 1965"/>
              <p:cNvSpPr>
                <a:spLocks/>
              </p:cNvSpPr>
              <p:nvPr/>
            </p:nvSpPr>
            <p:spPr bwMode="auto">
              <a:xfrm>
                <a:off x="90" y="153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45" name="Freeform 1966"/>
              <p:cNvSpPr>
                <a:spLocks/>
              </p:cNvSpPr>
              <p:nvPr/>
            </p:nvSpPr>
            <p:spPr bwMode="auto">
              <a:xfrm>
                <a:off x="7" y="1532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</p:grpSp>
        <p:pic>
          <p:nvPicPr>
            <p:cNvPr id="7" name="Picture 1967" descr="E_ZW_E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36"/>
              <a:ext cx="212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46" name="Group 1968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pic>
          <p:nvPicPr>
            <p:cNvPr id="947" name="Picture 1969" descr="l_eng_db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8" name="Group 1970"/>
            <p:cNvGrpSpPr>
              <a:grpSpLocks/>
            </p:cNvGrpSpPr>
            <p:nvPr/>
          </p:nvGrpSpPr>
          <p:grpSpPr bwMode="auto">
            <a:xfrm>
              <a:off x="9" y="3503"/>
              <a:ext cx="5728" cy="215"/>
              <a:chOff x="9" y="3503"/>
              <a:chExt cx="5728" cy="215"/>
            </a:xfrm>
          </p:grpSpPr>
          <p:sp>
            <p:nvSpPr>
              <p:cNvPr id="1690" name="Freeform 1971"/>
              <p:cNvSpPr>
                <a:spLocks/>
              </p:cNvSpPr>
              <p:nvPr/>
            </p:nvSpPr>
            <p:spPr bwMode="hidden">
              <a:xfrm>
                <a:off x="5694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1" name="Freeform 1972"/>
              <p:cNvSpPr>
                <a:spLocks/>
              </p:cNvSpPr>
              <p:nvPr/>
            </p:nvSpPr>
            <p:spPr bwMode="hidden">
              <a:xfrm>
                <a:off x="5607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2" name="Freeform 1973"/>
              <p:cNvSpPr>
                <a:spLocks/>
              </p:cNvSpPr>
              <p:nvPr/>
            </p:nvSpPr>
            <p:spPr bwMode="hidden">
              <a:xfrm>
                <a:off x="552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3" name="Freeform 1974"/>
              <p:cNvSpPr>
                <a:spLocks/>
              </p:cNvSpPr>
              <p:nvPr/>
            </p:nvSpPr>
            <p:spPr bwMode="hidden">
              <a:xfrm>
                <a:off x="5435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4" name="Freeform 1975"/>
              <p:cNvSpPr>
                <a:spLocks/>
              </p:cNvSpPr>
              <p:nvPr/>
            </p:nvSpPr>
            <p:spPr bwMode="hidden">
              <a:xfrm>
                <a:off x="534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5" name="Freeform 1976"/>
              <p:cNvSpPr>
                <a:spLocks/>
              </p:cNvSpPr>
              <p:nvPr/>
            </p:nvSpPr>
            <p:spPr bwMode="hidden">
              <a:xfrm>
                <a:off x="526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6" name="Freeform 1977"/>
              <p:cNvSpPr>
                <a:spLocks/>
              </p:cNvSpPr>
              <p:nvPr/>
            </p:nvSpPr>
            <p:spPr bwMode="hidden">
              <a:xfrm>
                <a:off x="517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7" name="Freeform 1978"/>
              <p:cNvSpPr>
                <a:spLocks/>
              </p:cNvSpPr>
              <p:nvPr/>
            </p:nvSpPr>
            <p:spPr bwMode="hidden">
              <a:xfrm>
                <a:off x="5090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8" name="Freeform 1979"/>
              <p:cNvSpPr>
                <a:spLocks/>
              </p:cNvSpPr>
              <p:nvPr/>
            </p:nvSpPr>
            <p:spPr bwMode="hidden">
              <a:xfrm>
                <a:off x="5004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99" name="Freeform 1980"/>
              <p:cNvSpPr>
                <a:spLocks/>
              </p:cNvSpPr>
              <p:nvPr/>
            </p:nvSpPr>
            <p:spPr bwMode="hidden">
              <a:xfrm>
                <a:off x="4918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0" name="Freeform 1981"/>
              <p:cNvSpPr>
                <a:spLocks/>
              </p:cNvSpPr>
              <p:nvPr/>
            </p:nvSpPr>
            <p:spPr bwMode="hidden">
              <a:xfrm>
                <a:off x="483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1" name="Freeform 1982"/>
              <p:cNvSpPr>
                <a:spLocks/>
              </p:cNvSpPr>
              <p:nvPr/>
            </p:nvSpPr>
            <p:spPr bwMode="hidden">
              <a:xfrm>
                <a:off x="4746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2" name="Freeform 1983"/>
              <p:cNvSpPr>
                <a:spLocks/>
              </p:cNvSpPr>
              <p:nvPr/>
            </p:nvSpPr>
            <p:spPr bwMode="hidden">
              <a:xfrm>
                <a:off x="4659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3" name="Freeform 1984"/>
              <p:cNvSpPr>
                <a:spLocks/>
              </p:cNvSpPr>
              <p:nvPr/>
            </p:nvSpPr>
            <p:spPr bwMode="hidden">
              <a:xfrm>
                <a:off x="457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4" name="Freeform 1985"/>
              <p:cNvSpPr>
                <a:spLocks/>
              </p:cNvSpPr>
              <p:nvPr/>
            </p:nvSpPr>
            <p:spPr bwMode="hidden">
              <a:xfrm>
                <a:off x="448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5" name="Freeform 1986"/>
              <p:cNvSpPr>
                <a:spLocks/>
              </p:cNvSpPr>
              <p:nvPr/>
            </p:nvSpPr>
            <p:spPr bwMode="hidden">
              <a:xfrm>
                <a:off x="440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6" name="Freeform 1987"/>
              <p:cNvSpPr>
                <a:spLocks/>
              </p:cNvSpPr>
              <p:nvPr/>
            </p:nvSpPr>
            <p:spPr bwMode="hidden">
              <a:xfrm>
                <a:off x="4315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7" name="Freeform 1988"/>
              <p:cNvSpPr>
                <a:spLocks/>
              </p:cNvSpPr>
              <p:nvPr/>
            </p:nvSpPr>
            <p:spPr bwMode="hidden">
              <a:xfrm>
                <a:off x="422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8" name="Freeform 1989"/>
              <p:cNvSpPr>
                <a:spLocks/>
              </p:cNvSpPr>
              <p:nvPr/>
            </p:nvSpPr>
            <p:spPr bwMode="hidden">
              <a:xfrm>
                <a:off x="414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09" name="Freeform 1990"/>
              <p:cNvSpPr>
                <a:spLocks/>
              </p:cNvSpPr>
              <p:nvPr/>
            </p:nvSpPr>
            <p:spPr bwMode="hidden">
              <a:xfrm>
                <a:off x="4056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0" name="Freeform 1991"/>
              <p:cNvSpPr>
                <a:spLocks/>
              </p:cNvSpPr>
              <p:nvPr/>
            </p:nvSpPr>
            <p:spPr bwMode="hidden">
              <a:xfrm>
                <a:off x="3970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1" name="Freeform 1992"/>
              <p:cNvSpPr>
                <a:spLocks/>
              </p:cNvSpPr>
              <p:nvPr/>
            </p:nvSpPr>
            <p:spPr bwMode="hidden">
              <a:xfrm>
                <a:off x="3884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2" name="Freeform 1993"/>
              <p:cNvSpPr>
                <a:spLocks/>
              </p:cNvSpPr>
              <p:nvPr/>
            </p:nvSpPr>
            <p:spPr bwMode="hidden">
              <a:xfrm>
                <a:off x="3798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3" name="Freeform 1994"/>
              <p:cNvSpPr>
                <a:spLocks/>
              </p:cNvSpPr>
              <p:nvPr/>
            </p:nvSpPr>
            <p:spPr bwMode="hidden">
              <a:xfrm>
                <a:off x="3711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4" name="Freeform 1995"/>
              <p:cNvSpPr>
                <a:spLocks/>
              </p:cNvSpPr>
              <p:nvPr/>
            </p:nvSpPr>
            <p:spPr bwMode="hidden">
              <a:xfrm>
                <a:off x="362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5" name="Freeform 1996"/>
              <p:cNvSpPr>
                <a:spLocks/>
              </p:cNvSpPr>
              <p:nvPr/>
            </p:nvSpPr>
            <p:spPr bwMode="hidden">
              <a:xfrm>
                <a:off x="1815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6" name="Freeform 1997"/>
              <p:cNvSpPr>
                <a:spLocks/>
              </p:cNvSpPr>
              <p:nvPr/>
            </p:nvSpPr>
            <p:spPr bwMode="hidden">
              <a:xfrm>
                <a:off x="172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7" name="Freeform 1998"/>
              <p:cNvSpPr>
                <a:spLocks/>
              </p:cNvSpPr>
              <p:nvPr/>
            </p:nvSpPr>
            <p:spPr bwMode="hidden">
              <a:xfrm>
                <a:off x="1643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8" name="Freeform 1999"/>
              <p:cNvSpPr>
                <a:spLocks/>
              </p:cNvSpPr>
              <p:nvPr/>
            </p:nvSpPr>
            <p:spPr bwMode="hidden">
              <a:xfrm>
                <a:off x="155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19" name="Freeform 2000"/>
              <p:cNvSpPr>
                <a:spLocks/>
              </p:cNvSpPr>
              <p:nvPr/>
            </p:nvSpPr>
            <p:spPr bwMode="hidden">
              <a:xfrm>
                <a:off x="147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0" name="Freeform 2001"/>
              <p:cNvSpPr>
                <a:spLocks/>
              </p:cNvSpPr>
              <p:nvPr/>
            </p:nvSpPr>
            <p:spPr bwMode="hidden">
              <a:xfrm>
                <a:off x="138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1" name="Freeform 2002"/>
              <p:cNvSpPr>
                <a:spLocks/>
              </p:cNvSpPr>
              <p:nvPr/>
            </p:nvSpPr>
            <p:spPr bwMode="hidden">
              <a:xfrm>
                <a:off x="1298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2" name="Freeform 2003"/>
              <p:cNvSpPr>
                <a:spLocks/>
              </p:cNvSpPr>
              <p:nvPr/>
            </p:nvSpPr>
            <p:spPr bwMode="hidden">
              <a:xfrm>
                <a:off x="1212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3" name="Freeform 2004"/>
              <p:cNvSpPr>
                <a:spLocks/>
              </p:cNvSpPr>
              <p:nvPr/>
            </p:nvSpPr>
            <p:spPr bwMode="hidden">
              <a:xfrm>
                <a:off x="1126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4" name="Freeform 2005"/>
              <p:cNvSpPr>
                <a:spLocks/>
              </p:cNvSpPr>
              <p:nvPr/>
            </p:nvSpPr>
            <p:spPr bwMode="hidden">
              <a:xfrm>
                <a:off x="1040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5" name="Freeform 2006"/>
              <p:cNvSpPr>
                <a:spLocks/>
              </p:cNvSpPr>
              <p:nvPr/>
            </p:nvSpPr>
            <p:spPr bwMode="hidden">
              <a:xfrm>
                <a:off x="954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6" name="Freeform 2007"/>
              <p:cNvSpPr>
                <a:spLocks/>
              </p:cNvSpPr>
              <p:nvPr/>
            </p:nvSpPr>
            <p:spPr bwMode="hidden">
              <a:xfrm>
                <a:off x="867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7" name="Freeform 2008"/>
              <p:cNvSpPr>
                <a:spLocks/>
              </p:cNvSpPr>
              <p:nvPr/>
            </p:nvSpPr>
            <p:spPr bwMode="hidden">
              <a:xfrm>
                <a:off x="78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8" name="Freeform 2009"/>
              <p:cNvSpPr>
                <a:spLocks/>
              </p:cNvSpPr>
              <p:nvPr/>
            </p:nvSpPr>
            <p:spPr bwMode="hidden">
              <a:xfrm>
                <a:off x="69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29" name="Freeform 2010"/>
              <p:cNvSpPr>
                <a:spLocks/>
              </p:cNvSpPr>
              <p:nvPr/>
            </p:nvSpPr>
            <p:spPr bwMode="hidden">
              <a:xfrm>
                <a:off x="609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0" name="Freeform 2011"/>
              <p:cNvSpPr>
                <a:spLocks/>
              </p:cNvSpPr>
              <p:nvPr/>
            </p:nvSpPr>
            <p:spPr bwMode="hidden">
              <a:xfrm>
                <a:off x="523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1" name="Freeform 2012"/>
              <p:cNvSpPr>
                <a:spLocks/>
              </p:cNvSpPr>
              <p:nvPr/>
            </p:nvSpPr>
            <p:spPr bwMode="hidden">
              <a:xfrm>
                <a:off x="43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2" name="Freeform 2013"/>
              <p:cNvSpPr>
                <a:spLocks/>
              </p:cNvSpPr>
              <p:nvPr/>
            </p:nvSpPr>
            <p:spPr bwMode="hidden">
              <a:xfrm>
                <a:off x="350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3" name="Freeform 2014"/>
              <p:cNvSpPr>
                <a:spLocks/>
              </p:cNvSpPr>
              <p:nvPr/>
            </p:nvSpPr>
            <p:spPr bwMode="hidden">
              <a:xfrm>
                <a:off x="264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4" name="Freeform 2015"/>
              <p:cNvSpPr>
                <a:spLocks/>
              </p:cNvSpPr>
              <p:nvPr/>
            </p:nvSpPr>
            <p:spPr bwMode="hidden">
              <a:xfrm>
                <a:off x="178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5" name="Freeform 2016"/>
              <p:cNvSpPr>
                <a:spLocks/>
              </p:cNvSpPr>
              <p:nvPr/>
            </p:nvSpPr>
            <p:spPr bwMode="hidden">
              <a:xfrm>
                <a:off x="92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6" name="Freeform 2017"/>
              <p:cNvSpPr>
                <a:spLocks/>
              </p:cNvSpPr>
              <p:nvPr/>
            </p:nvSpPr>
            <p:spPr bwMode="hidden">
              <a:xfrm>
                <a:off x="9" y="3503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7" name="Freeform 2018"/>
              <p:cNvSpPr>
                <a:spLocks/>
              </p:cNvSpPr>
              <p:nvPr/>
            </p:nvSpPr>
            <p:spPr bwMode="hidden">
              <a:xfrm>
                <a:off x="3194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8" name="Freeform 2019"/>
              <p:cNvSpPr>
                <a:spLocks/>
              </p:cNvSpPr>
              <p:nvPr/>
            </p:nvSpPr>
            <p:spPr bwMode="hidden">
              <a:xfrm>
                <a:off x="3108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39" name="Freeform 2020"/>
              <p:cNvSpPr>
                <a:spLocks/>
              </p:cNvSpPr>
              <p:nvPr/>
            </p:nvSpPr>
            <p:spPr bwMode="hidden">
              <a:xfrm>
                <a:off x="302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0" name="Freeform 2021"/>
              <p:cNvSpPr>
                <a:spLocks/>
              </p:cNvSpPr>
              <p:nvPr/>
            </p:nvSpPr>
            <p:spPr bwMode="hidden">
              <a:xfrm>
                <a:off x="2936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1" name="Freeform 2022"/>
              <p:cNvSpPr>
                <a:spLocks/>
              </p:cNvSpPr>
              <p:nvPr/>
            </p:nvSpPr>
            <p:spPr bwMode="hidden">
              <a:xfrm>
                <a:off x="2850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2" name="Freeform 2023"/>
              <p:cNvSpPr>
                <a:spLocks/>
              </p:cNvSpPr>
              <p:nvPr/>
            </p:nvSpPr>
            <p:spPr bwMode="hidden">
              <a:xfrm>
                <a:off x="2763" y="350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3" name="Freeform 2024"/>
              <p:cNvSpPr>
                <a:spLocks/>
              </p:cNvSpPr>
              <p:nvPr/>
            </p:nvSpPr>
            <p:spPr bwMode="hidden">
              <a:xfrm>
                <a:off x="267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4" name="Freeform 2025"/>
              <p:cNvSpPr>
                <a:spLocks/>
              </p:cNvSpPr>
              <p:nvPr/>
            </p:nvSpPr>
            <p:spPr bwMode="hidden">
              <a:xfrm>
                <a:off x="259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5" name="Freeform 2026"/>
              <p:cNvSpPr>
                <a:spLocks/>
              </p:cNvSpPr>
              <p:nvPr/>
            </p:nvSpPr>
            <p:spPr bwMode="hidden">
              <a:xfrm>
                <a:off x="2505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6" name="Freeform 2027"/>
              <p:cNvSpPr>
                <a:spLocks/>
              </p:cNvSpPr>
              <p:nvPr/>
            </p:nvSpPr>
            <p:spPr bwMode="hidden">
              <a:xfrm>
                <a:off x="2419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7" name="Freeform 2028"/>
              <p:cNvSpPr>
                <a:spLocks/>
              </p:cNvSpPr>
              <p:nvPr/>
            </p:nvSpPr>
            <p:spPr bwMode="hidden">
              <a:xfrm>
                <a:off x="233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8" name="Freeform 2029"/>
              <p:cNvSpPr>
                <a:spLocks/>
              </p:cNvSpPr>
              <p:nvPr/>
            </p:nvSpPr>
            <p:spPr bwMode="hidden">
              <a:xfrm>
                <a:off x="2246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49" name="Freeform 2030"/>
              <p:cNvSpPr>
                <a:spLocks/>
              </p:cNvSpPr>
              <p:nvPr/>
            </p:nvSpPr>
            <p:spPr bwMode="hidden">
              <a:xfrm>
                <a:off x="2160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0" name="Freeform 2031"/>
              <p:cNvSpPr>
                <a:spLocks/>
              </p:cNvSpPr>
              <p:nvPr/>
            </p:nvSpPr>
            <p:spPr bwMode="hidden">
              <a:xfrm>
                <a:off x="2074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1" name="Freeform 2032"/>
              <p:cNvSpPr>
                <a:spLocks/>
              </p:cNvSpPr>
              <p:nvPr/>
            </p:nvSpPr>
            <p:spPr bwMode="hidden">
              <a:xfrm>
                <a:off x="1988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2" name="Freeform 2033"/>
              <p:cNvSpPr>
                <a:spLocks/>
              </p:cNvSpPr>
              <p:nvPr/>
            </p:nvSpPr>
            <p:spPr bwMode="hidden">
              <a:xfrm>
                <a:off x="1902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3" name="Freeform 2034"/>
              <p:cNvSpPr>
                <a:spLocks/>
              </p:cNvSpPr>
              <p:nvPr/>
            </p:nvSpPr>
            <p:spPr bwMode="hidden">
              <a:xfrm>
                <a:off x="3539" y="350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4" name="Freeform 2035"/>
              <p:cNvSpPr>
                <a:spLocks/>
              </p:cNvSpPr>
              <p:nvPr/>
            </p:nvSpPr>
            <p:spPr bwMode="hidden">
              <a:xfrm>
                <a:off x="3453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5" name="Freeform 2036"/>
              <p:cNvSpPr>
                <a:spLocks/>
              </p:cNvSpPr>
              <p:nvPr/>
            </p:nvSpPr>
            <p:spPr bwMode="hidden">
              <a:xfrm>
                <a:off x="3367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6" name="Freeform 2037"/>
              <p:cNvSpPr>
                <a:spLocks/>
              </p:cNvSpPr>
              <p:nvPr/>
            </p:nvSpPr>
            <p:spPr bwMode="hidden">
              <a:xfrm>
                <a:off x="3281" y="350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4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7" name="Freeform 2038"/>
              <p:cNvSpPr>
                <a:spLocks/>
              </p:cNvSpPr>
              <p:nvPr/>
            </p:nvSpPr>
            <p:spPr bwMode="hidden">
              <a:xfrm>
                <a:off x="5694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8" name="Freeform 2039"/>
              <p:cNvSpPr>
                <a:spLocks/>
              </p:cNvSpPr>
              <p:nvPr/>
            </p:nvSpPr>
            <p:spPr bwMode="hidden">
              <a:xfrm>
                <a:off x="5607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59" name="Freeform 2040"/>
              <p:cNvSpPr>
                <a:spLocks/>
              </p:cNvSpPr>
              <p:nvPr/>
            </p:nvSpPr>
            <p:spPr bwMode="hidden">
              <a:xfrm>
                <a:off x="552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0" name="Freeform 2041"/>
              <p:cNvSpPr>
                <a:spLocks/>
              </p:cNvSpPr>
              <p:nvPr/>
            </p:nvSpPr>
            <p:spPr bwMode="hidden">
              <a:xfrm>
                <a:off x="5435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1" name="Freeform 2042"/>
              <p:cNvSpPr>
                <a:spLocks/>
              </p:cNvSpPr>
              <p:nvPr/>
            </p:nvSpPr>
            <p:spPr bwMode="hidden">
              <a:xfrm>
                <a:off x="534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2" name="Freeform 2043"/>
              <p:cNvSpPr>
                <a:spLocks/>
              </p:cNvSpPr>
              <p:nvPr/>
            </p:nvSpPr>
            <p:spPr bwMode="hidden">
              <a:xfrm>
                <a:off x="526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3" name="Freeform 2044"/>
              <p:cNvSpPr>
                <a:spLocks/>
              </p:cNvSpPr>
              <p:nvPr/>
            </p:nvSpPr>
            <p:spPr bwMode="hidden">
              <a:xfrm>
                <a:off x="517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4" name="Freeform 2045"/>
              <p:cNvSpPr>
                <a:spLocks/>
              </p:cNvSpPr>
              <p:nvPr/>
            </p:nvSpPr>
            <p:spPr bwMode="hidden">
              <a:xfrm>
                <a:off x="5090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5" name="Freeform 2046"/>
              <p:cNvSpPr>
                <a:spLocks/>
              </p:cNvSpPr>
              <p:nvPr/>
            </p:nvSpPr>
            <p:spPr bwMode="hidden">
              <a:xfrm>
                <a:off x="5004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6" name="Freeform 2047"/>
              <p:cNvSpPr>
                <a:spLocks/>
              </p:cNvSpPr>
              <p:nvPr/>
            </p:nvSpPr>
            <p:spPr bwMode="hidden">
              <a:xfrm>
                <a:off x="4918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7" name="Freeform 1024"/>
              <p:cNvSpPr>
                <a:spLocks/>
              </p:cNvSpPr>
              <p:nvPr/>
            </p:nvSpPr>
            <p:spPr bwMode="hidden">
              <a:xfrm>
                <a:off x="483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8" name="Freeform 1025"/>
              <p:cNvSpPr>
                <a:spLocks/>
              </p:cNvSpPr>
              <p:nvPr/>
            </p:nvSpPr>
            <p:spPr bwMode="hidden">
              <a:xfrm>
                <a:off x="4746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69" name="Freeform 1026"/>
              <p:cNvSpPr>
                <a:spLocks/>
              </p:cNvSpPr>
              <p:nvPr/>
            </p:nvSpPr>
            <p:spPr bwMode="hidden">
              <a:xfrm>
                <a:off x="4659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0" name="Freeform 1027"/>
              <p:cNvSpPr>
                <a:spLocks/>
              </p:cNvSpPr>
              <p:nvPr/>
            </p:nvSpPr>
            <p:spPr bwMode="hidden">
              <a:xfrm>
                <a:off x="457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1" name="Freeform 1028"/>
              <p:cNvSpPr>
                <a:spLocks/>
              </p:cNvSpPr>
              <p:nvPr/>
            </p:nvSpPr>
            <p:spPr bwMode="hidden">
              <a:xfrm>
                <a:off x="448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2" name="Freeform 1029"/>
              <p:cNvSpPr>
                <a:spLocks/>
              </p:cNvSpPr>
              <p:nvPr/>
            </p:nvSpPr>
            <p:spPr bwMode="hidden">
              <a:xfrm>
                <a:off x="440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3" name="Freeform 1030"/>
              <p:cNvSpPr>
                <a:spLocks/>
              </p:cNvSpPr>
              <p:nvPr/>
            </p:nvSpPr>
            <p:spPr bwMode="hidden">
              <a:xfrm>
                <a:off x="4315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4" name="Freeform 1031"/>
              <p:cNvSpPr>
                <a:spLocks/>
              </p:cNvSpPr>
              <p:nvPr/>
            </p:nvSpPr>
            <p:spPr bwMode="hidden">
              <a:xfrm>
                <a:off x="422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5" name="Freeform 1032"/>
              <p:cNvSpPr>
                <a:spLocks/>
              </p:cNvSpPr>
              <p:nvPr/>
            </p:nvSpPr>
            <p:spPr bwMode="hidden">
              <a:xfrm>
                <a:off x="414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6" name="Freeform 1033"/>
              <p:cNvSpPr>
                <a:spLocks/>
              </p:cNvSpPr>
              <p:nvPr/>
            </p:nvSpPr>
            <p:spPr bwMode="hidden">
              <a:xfrm>
                <a:off x="4056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7" name="Freeform 1034"/>
              <p:cNvSpPr>
                <a:spLocks/>
              </p:cNvSpPr>
              <p:nvPr/>
            </p:nvSpPr>
            <p:spPr bwMode="hidden">
              <a:xfrm>
                <a:off x="3970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8" name="Freeform 1035"/>
              <p:cNvSpPr>
                <a:spLocks/>
              </p:cNvSpPr>
              <p:nvPr/>
            </p:nvSpPr>
            <p:spPr bwMode="hidden">
              <a:xfrm>
                <a:off x="3884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79" name="Freeform 1036"/>
              <p:cNvSpPr>
                <a:spLocks/>
              </p:cNvSpPr>
              <p:nvPr/>
            </p:nvSpPr>
            <p:spPr bwMode="hidden">
              <a:xfrm>
                <a:off x="3798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0" name="Freeform 1037"/>
              <p:cNvSpPr>
                <a:spLocks/>
              </p:cNvSpPr>
              <p:nvPr/>
            </p:nvSpPr>
            <p:spPr bwMode="hidden">
              <a:xfrm>
                <a:off x="3711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1" name="Freeform 1038"/>
              <p:cNvSpPr>
                <a:spLocks/>
              </p:cNvSpPr>
              <p:nvPr/>
            </p:nvSpPr>
            <p:spPr bwMode="hidden">
              <a:xfrm>
                <a:off x="362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2" name="Freeform 1039"/>
              <p:cNvSpPr>
                <a:spLocks/>
              </p:cNvSpPr>
              <p:nvPr/>
            </p:nvSpPr>
            <p:spPr bwMode="hidden">
              <a:xfrm>
                <a:off x="1815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3" name="Freeform 1040"/>
              <p:cNvSpPr>
                <a:spLocks/>
              </p:cNvSpPr>
              <p:nvPr/>
            </p:nvSpPr>
            <p:spPr bwMode="hidden">
              <a:xfrm>
                <a:off x="172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4" name="Freeform 1041"/>
              <p:cNvSpPr>
                <a:spLocks/>
              </p:cNvSpPr>
              <p:nvPr/>
            </p:nvSpPr>
            <p:spPr bwMode="hidden">
              <a:xfrm>
                <a:off x="1643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5" name="Freeform 1042"/>
              <p:cNvSpPr>
                <a:spLocks/>
              </p:cNvSpPr>
              <p:nvPr/>
            </p:nvSpPr>
            <p:spPr bwMode="hidden">
              <a:xfrm>
                <a:off x="155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6" name="Freeform 1043"/>
              <p:cNvSpPr>
                <a:spLocks/>
              </p:cNvSpPr>
              <p:nvPr/>
            </p:nvSpPr>
            <p:spPr bwMode="hidden">
              <a:xfrm>
                <a:off x="147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7" name="Freeform 1044"/>
              <p:cNvSpPr>
                <a:spLocks/>
              </p:cNvSpPr>
              <p:nvPr/>
            </p:nvSpPr>
            <p:spPr bwMode="hidden">
              <a:xfrm>
                <a:off x="138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8" name="Freeform 1045"/>
              <p:cNvSpPr>
                <a:spLocks/>
              </p:cNvSpPr>
              <p:nvPr/>
            </p:nvSpPr>
            <p:spPr bwMode="hidden">
              <a:xfrm>
                <a:off x="1298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89" name="Freeform 1046"/>
              <p:cNvSpPr>
                <a:spLocks/>
              </p:cNvSpPr>
              <p:nvPr/>
            </p:nvSpPr>
            <p:spPr bwMode="hidden">
              <a:xfrm>
                <a:off x="1212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0" name="Freeform 1047"/>
              <p:cNvSpPr>
                <a:spLocks/>
              </p:cNvSpPr>
              <p:nvPr/>
            </p:nvSpPr>
            <p:spPr bwMode="hidden">
              <a:xfrm>
                <a:off x="1126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1" name="Freeform 1048"/>
              <p:cNvSpPr>
                <a:spLocks/>
              </p:cNvSpPr>
              <p:nvPr/>
            </p:nvSpPr>
            <p:spPr bwMode="hidden">
              <a:xfrm>
                <a:off x="1040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2" name="Freeform 1049"/>
              <p:cNvSpPr>
                <a:spLocks/>
              </p:cNvSpPr>
              <p:nvPr/>
            </p:nvSpPr>
            <p:spPr bwMode="hidden">
              <a:xfrm>
                <a:off x="954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3" name="Freeform 1050"/>
              <p:cNvSpPr>
                <a:spLocks/>
              </p:cNvSpPr>
              <p:nvPr/>
            </p:nvSpPr>
            <p:spPr bwMode="hidden">
              <a:xfrm>
                <a:off x="867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4" name="Freeform 1051"/>
              <p:cNvSpPr>
                <a:spLocks/>
              </p:cNvSpPr>
              <p:nvPr/>
            </p:nvSpPr>
            <p:spPr bwMode="hidden">
              <a:xfrm>
                <a:off x="78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5" name="Freeform 1052"/>
              <p:cNvSpPr>
                <a:spLocks/>
              </p:cNvSpPr>
              <p:nvPr/>
            </p:nvSpPr>
            <p:spPr bwMode="hidden">
              <a:xfrm>
                <a:off x="69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6" name="Freeform 1053"/>
              <p:cNvSpPr>
                <a:spLocks/>
              </p:cNvSpPr>
              <p:nvPr/>
            </p:nvSpPr>
            <p:spPr bwMode="hidden">
              <a:xfrm>
                <a:off x="609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7" name="Freeform 1054"/>
              <p:cNvSpPr>
                <a:spLocks/>
              </p:cNvSpPr>
              <p:nvPr/>
            </p:nvSpPr>
            <p:spPr bwMode="hidden">
              <a:xfrm>
                <a:off x="523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8" name="Freeform 1055"/>
              <p:cNvSpPr>
                <a:spLocks/>
              </p:cNvSpPr>
              <p:nvPr/>
            </p:nvSpPr>
            <p:spPr bwMode="hidden">
              <a:xfrm>
                <a:off x="43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799" name="Freeform 1056"/>
              <p:cNvSpPr>
                <a:spLocks/>
              </p:cNvSpPr>
              <p:nvPr/>
            </p:nvSpPr>
            <p:spPr bwMode="hidden">
              <a:xfrm>
                <a:off x="350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0" name="Freeform 1057"/>
              <p:cNvSpPr>
                <a:spLocks/>
              </p:cNvSpPr>
              <p:nvPr/>
            </p:nvSpPr>
            <p:spPr bwMode="hidden">
              <a:xfrm>
                <a:off x="264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1" name="Freeform 1058"/>
              <p:cNvSpPr>
                <a:spLocks/>
              </p:cNvSpPr>
              <p:nvPr/>
            </p:nvSpPr>
            <p:spPr bwMode="hidden">
              <a:xfrm>
                <a:off x="178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2" name="Freeform 1059"/>
              <p:cNvSpPr>
                <a:spLocks/>
              </p:cNvSpPr>
              <p:nvPr/>
            </p:nvSpPr>
            <p:spPr bwMode="hidden">
              <a:xfrm>
                <a:off x="92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3" name="Freeform 1060"/>
              <p:cNvSpPr>
                <a:spLocks/>
              </p:cNvSpPr>
              <p:nvPr/>
            </p:nvSpPr>
            <p:spPr bwMode="hidden">
              <a:xfrm>
                <a:off x="9" y="3589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4" name="Freeform 1061"/>
              <p:cNvSpPr>
                <a:spLocks/>
              </p:cNvSpPr>
              <p:nvPr/>
            </p:nvSpPr>
            <p:spPr bwMode="hidden">
              <a:xfrm>
                <a:off x="3194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5" name="Freeform 1062"/>
              <p:cNvSpPr>
                <a:spLocks/>
              </p:cNvSpPr>
              <p:nvPr/>
            </p:nvSpPr>
            <p:spPr bwMode="hidden">
              <a:xfrm>
                <a:off x="3108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6" name="Freeform 1063"/>
              <p:cNvSpPr>
                <a:spLocks/>
              </p:cNvSpPr>
              <p:nvPr/>
            </p:nvSpPr>
            <p:spPr bwMode="hidden">
              <a:xfrm>
                <a:off x="302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7" name="Freeform 1064"/>
              <p:cNvSpPr>
                <a:spLocks/>
              </p:cNvSpPr>
              <p:nvPr/>
            </p:nvSpPr>
            <p:spPr bwMode="hidden">
              <a:xfrm>
                <a:off x="2936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8" name="Freeform 1065"/>
              <p:cNvSpPr>
                <a:spLocks/>
              </p:cNvSpPr>
              <p:nvPr/>
            </p:nvSpPr>
            <p:spPr bwMode="hidden">
              <a:xfrm>
                <a:off x="2850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09" name="Freeform 1066"/>
              <p:cNvSpPr>
                <a:spLocks/>
              </p:cNvSpPr>
              <p:nvPr/>
            </p:nvSpPr>
            <p:spPr bwMode="hidden">
              <a:xfrm>
                <a:off x="2763" y="3589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0" name="Freeform 1067"/>
              <p:cNvSpPr>
                <a:spLocks/>
              </p:cNvSpPr>
              <p:nvPr/>
            </p:nvSpPr>
            <p:spPr bwMode="hidden">
              <a:xfrm>
                <a:off x="267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1" name="Freeform 1068"/>
              <p:cNvSpPr>
                <a:spLocks/>
              </p:cNvSpPr>
              <p:nvPr/>
            </p:nvSpPr>
            <p:spPr bwMode="hidden">
              <a:xfrm>
                <a:off x="259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2" name="Freeform 1069"/>
              <p:cNvSpPr>
                <a:spLocks/>
              </p:cNvSpPr>
              <p:nvPr/>
            </p:nvSpPr>
            <p:spPr bwMode="hidden">
              <a:xfrm>
                <a:off x="2505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3" name="Freeform 1070"/>
              <p:cNvSpPr>
                <a:spLocks/>
              </p:cNvSpPr>
              <p:nvPr/>
            </p:nvSpPr>
            <p:spPr bwMode="hidden">
              <a:xfrm>
                <a:off x="2419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4" name="Freeform 1071"/>
              <p:cNvSpPr>
                <a:spLocks/>
              </p:cNvSpPr>
              <p:nvPr/>
            </p:nvSpPr>
            <p:spPr bwMode="hidden">
              <a:xfrm>
                <a:off x="233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5" name="Freeform 1072"/>
              <p:cNvSpPr>
                <a:spLocks/>
              </p:cNvSpPr>
              <p:nvPr/>
            </p:nvSpPr>
            <p:spPr bwMode="hidden">
              <a:xfrm>
                <a:off x="2246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6" name="Freeform 1073"/>
              <p:cNvSpPr>
                <a:spLocks/>
              </p:cNvSpPr>
              <p:nvPr/>
            </p:nvSpPr>
            <p:spPr bwMode="hidden">
              <a:xfrm>
                <a:off x="2160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7" name="Freeform 1074"/>
              <p:cNvSpPr>
                <a:spLocks/>
              </p:cNvSpPr>
              <p:nvPr/>
            </p:nvSpPr>
            <p:spPr bwMode="hidden">
              <a:xfrm>
                <a:off x="2074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8" name="Freeform 1075"/>
              <p:cNvSpPr>
                <a:spLocks/>
              </p:cNvSpPr>
              <p:nvPr/>
            </p:nvSpPr>
            <p:spPr bwMode="hidden">
              <a:xfrm>
                <a:off x="1988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19" name="Freeform 1076"/>
              <p:cNvSpPr>
                <a:spLocks/>
              </p:cNvSpPr>
              <p:nvPr/>
            </p:nvSpPr>
            <p:spPr bwMode="hidden">
              <a:xfrm>
                <a:off x="1902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0" name="Freeform 1077"/>
              <p:cNvSpPr>
                <a:spLocks/>
              </p:cNvSpPr>
              <p:nvPr/>
            </p:nvSpPr>
            <p:spPr bwMode="hidden">
              <a:xfrm>
                <a:off x="3539" y="3589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1" name="Freeform 1078"/>
              <p:cNvSpPr>
                <a:spLocks/>
              </p:cNvSpPr>
              <p:nvPr/>
            </p:nvSpPr>
            <p:spPr bwMode="hidden">
              <a:xfrm>
                <a:off x="3453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2" name="Freeform 1079"/>
              <p:cNvSpPr>
                <a:spLocks/>
              </p:cNvSpPr>
              <p:nvPr/>
            </p:nvSpPr>
            <p:spPr bwMode="hidden">
              <a:xfrm>
                <a:off x="3367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3" name="Freeform 1080"/>
              <p:cNvSpPr>
                <a:spLocks/>
              </p:cNvSpPr>
              <p:nvPr/>
            </p:nvSpPr>
            <p:spPr bwMode="hidden">
              <a:xfrm>
                <a:off x="3281" y="3589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655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4" name="Freeform 1081"/>
              <p:cNvSpPr>
                <a:spLocks/>
              </p:cNvSpPr>
              <p:nvPr/>
            </p:nvSpPr>
            <p:spPr bwMode="hidden">
              <a:xfrm>
                <a:off x="5694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5" name="Freeform 1082"/>
              <p:cNvSpPr>
                <a:spLocks/>
              </p:cNvSpPr>
              <p:nvPr/>
            </p:nvSpPr>
            <p:spPr bwMode="hidden">
              <a:xfrm>
                <a:off x="5607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6" name="Freeform 1083"/>
              <p:cNvSpPr>
                <a:spLocks/>
              </p:cNvSpPr>
              <p:nvPr/>
            </p:nvSpPr>
            <p:spPr bwMode="hidden">
              <a:xfrm>
                <a:off x="552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7" name="Freeform 1084"/>
              <p:cNvSpPr>
                <a:spLocks/>
              </p:cNvSpPr>
              <p:nvPr/>
            </p:nvSpPr>
            <p:spPr bwMode="hidden">
              <a:xfrm>
                <a:off x="5435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8" name="Freeform 1085"/>
              <p:cNvSpPr>
                <a:spLocks/>
              </p:cNvSpPr>
              <p:nvPr/>
            </p:nvSpPr>
            <p:spPr bwMode="hidden">
              <a:xfrm>
                <a:off x="534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29" name="Freeform 1086"/>
              <p:cNvSpPr>
                <a:spLocks/>
              </p:cNvSpPr>
              <p:nvPr/>
            </p:nvSpPr>
            <p:spPr bwMode="hidden">
              <a:xfrm>
                <a:off x="526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0" name="Freeform 1087"/>
              <p:cNvSpPr>
                <a:spLocks/>
              </p:cNvSpPr>
              <p:nvPr/>
            </p:nvSpPr>
            <p:spPr bwMode="hidden">
              <a:xfrm>
                <a:off x="517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1" name="Freeform 1088"/>
              <p:cNvSpPr>
                <a:spLocks/>
              </p:cNvSpPr>
              <p:nvPr/>
            </p:nvSpPr>
            <p:spPr bwMode="hidden">
              <a:xfrm>
                <a:off x="5090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2" name="Freeform 1089"/>
              <p:cNvSpPr>
                <a:spLocks/>
              </p:cNvSpPr>
              <p:nvPr/>
            </p:nvSpPr>
            <p:spPr bwMode="hidden">
              <a:xfrm>
                <a:off x="5004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3" name="Freeform 1090"/>
              <p:cNvSpPr>
                <a:spLocks/>
              </p:cNvSpPr>
              <p:nvPr/>
            </p:nvSpPr>
            <p:spPr bwMode="hidden">
              <a:xfrm>
                <a:off x="4918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4" name="Freeform 1091"/>
              <p:cNvSpPr>
                <a:spLocks/>
              </p:cNvSpPr>
              <p:nvPr/>
            </p:nvSpPr>
            <p:spPr bwMode="hidden">
              <a:xfrm>
                <a:off x="483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5" name="Freeform 1092"/>
              <p:cNvSpPr>
                <a:spLocks/>
              </p:cNvSpPr>
              <p:nvPr/>
            </p:nvSpPr>
            <p:spPr bwMode="hidden">
              <a:xfrm>
                <a:off x="4746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6" name="Freeform 1093"/>
              <p:cNvSpPr>
                <a:spLocks/>
              </p:cNvSpPr>
              <p:nvPr/>
            </p:nvSpPr>
            <p:spPr bwMode="hidden">
              <a:xfrm>
                <a:off x="4659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7" name="Freeform 1094"/>
              <p:cNvSpPr>
                <a:spLocks/>
              </p:cNvSpPr>
              <p:nvPr/>
            </p:nvSpPr>
            <p:spPr bwMode="hidden">
              <a:xfrm>
                <a:off x="457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8" name="Freeform 1095"/>
              <p:cNvSpPr>
                <a:spLocks/>
              </p:cNvSpPr>
              <p:nvPr/>
            </p:nvSpPr>
            <p:spPr bwMode="hidden">
              <a:xfrm>
                <a:off x="448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39" name="Freeform 1096"/>
              <p:cNvSpPr>
                <a:spLocks/>
              </p:cNvSpPr>
              <p:nvPr/>
            </p:nvSpPr>
            <p:spPr bwMode="hidden">
              <a:xfrm>
                <a:off x="440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0" name="Freeform 1097"/>
              <p:cNvSpPr>
                <a:spLocks/>
              </p:cNvSpPr>
              <p:nvPr/>
            </p:nvSpPr>
            <p:spPr bwMode="hidden">
              <a:xfrm>
                <a:off x="4315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1" name="Freeform 1098"/>
              <p:cNvSpPr>
                <a:spLocks/>
              </p:cNvSpPr>
              <p:nvPr/>
            </p:nvSpPr>
            <p:spPr bwMode="hidden">
              <a:xfrm>
                <a:off x="422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2" name="Freeform 1099"/>
              <p:cNvSpPr>
                <a:spLocks/>
              </p:cNvSpPr>
              <p:nvPr/>
            </p:nvSpPr>
            <p:spPr bwMode="hidden">
              <a:xfrm>
                <a:off x="414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3" name="Freeform 1100"/>
              <p:cNvSpPr>
                <a:spLocks/>
              </p:cNvSpPr>
              <p:nvPr/>
            </p:nvSpPr>
            <p:spPr bwMode="hidden">
              <a:xfrm>
                <a:off x="4056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4" name="Freeform 1101"/>
              <p:cNvSpPr>
                <a:spLocks/>
              </p:cNvSpPr>
              <p:nvPr/>
            </p:nvSpPr>
            <p:spPr bwMode="hidden">
              <a:xfrm>
                <a:off x="3970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5" name="Freeform 1102"/>
              <p:cNvSpPr>
                <a:spLocks/>
              </p:cNvSpPr>
              <p:nvPr/>
            </p:nvSpPr>
            <p:spPr bwMode="hidden">
              <a:xfrm>
                <a:off x="3884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6" name="Freeform 1103"/>
              <p:cNvSpPr>
                <a:spLocks/>
              </p:cNvSpPr>
              <p:nvPr/>
            </p:nvSpPr>
            <p:spPr bwMode="hidden">
              <a:xfrm>
                <a:off x="3798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7" name="Freeform 1104"/>
              <p:cNvSpPr>
                <a:spLocks/>
              </p:cNvSpPr>
              <p:nvPr/>
            </p:nvSpPr>
            <p:spPr bwMode="hidden">
              <a:xfrm>
                <a:off x="3711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8" name="Freeform 1105"/>
              <p:cNvSpPr>
                <a:spLocks/>
              </p:cNvSpPr>
              <p:nvPr/>
            </p:nvSpPr>
            <p:spPr bwMode="hidden">
              <a:xfrm>
                <a:off x="362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49" name="Freeform 1106"/>
              <p:cNvSpPr>
                <a:spLocks/>
              </p:cNvSpPr>
              <p:nvPr/>
            </p:nvSpPr>
            <p:spPr bwMode="hidden">
              <a:xfrm>
                <a:off x="1815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0" name="Freeform 1107"/>
              <p:cNvSpPr>
                <a:spLocks/>
              </p:cNvSpPr>
              <p:nvPr/>
            </p:nvSpPr>
            <p:spPr bwMode="hidden">
              <a:xfrm>
                <a:off x="172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1" name="Freeform 1108"/>
              <p:cNvSpPr>
                <a:spLocks/>
              </p:cNvSpPr>
              <p:nvPr/>
            </p:nvSpPr>
            <p:spPr bwMode="hidden">
              <a:xfrm>
                <a:off x="1643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2" name="Freeform 1109"/>
              <p:cNvSpPr>
                <a:spLocks/>
              </p:cNvSpPr>
              <p:nvPr/>
            </p:nvSpPr>
            <p:spPr bwMode="hidden">
              <a:xfrm>
                <a:off x="155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3" name="Freeform 1110"/>
              <p:cNvSpPr>
                <a:spLocks/>
              </p:cNvSpPr>
              <p:nvPr/>
            </p:nvSpPr>
            <p:spPr bwMode="hidden">
              <a:xfrm>
                <a:off x="147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4" name="Freeform 1111"/>
              <p:cNvSpPr>
                <a:spLocks/>
              </p:cNvSpPr>
              <p:nvPr/>
            </p:nvSpPr>
            <p:spPr bwMode="hidden">
              <a:xfrm>
                <a:off x="138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5" name="Freeform 1112"/>
              <p:cNvSpPr>
                <a:spLocks/>
              </p:cNvSpPr>
              <p:nvPr/>
            </p:nvSpPr>
            <p:spPr bwMode="hidden">
              <a:xfrm>
                <a:off x="1298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6" name="Freeform 1113"/>
              <p:cNvSpPr>
                <a:spLocks/>
              </p:cNvSpPr>
              <p:nvPr/>
            </p:nvSpPr>
            <p:spPr bwMode="hidden">
              <a:xfrm>
                <a:off x="1212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7" name="Freeform 1114"/>
              <p:cNvSpPr>
                <a:spLocks/>
              </p:cNvSpPr>
              <p:nvPr/>
            </p:nvSpPr>
            <p:spPr bwMode="hidden">
              <a:xfrm>
                <a:off x="1126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8" name="Freeform 1115"/>
              <p:cNvSpPr>
                <a:spLocks/>
              </p:cNvSpPr>
              <p:nvPr/>
            </p:nvSpPr>
            <p:spPr bwMode="hidden">
              <a:xfrm>
                <a:off x="1040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59" name="Freeform 1116"/>
              <p:cNvSpPr>
                <a:spLocks/>
              </p:cNvSpPr>
              <p:nvPr/>
            </p:nvSpPr>
            <p:spPr bwMode="hidden">
              <a:xfrm>
                <a:off x="954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0" name="Freeform 1117"/>
              <p:cNvSpPr>
                <a:spLocks/>
              </p:cNvSpPr>
              <p:nvPr/>
            </p:nvSpPr>
            <p:spPr bwMode="hidden">
              <a:xfrm>
                <a:off x="867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1" name="Freeform 1118"/>
              <p:cNvSpPr>
                <a:spLocks/>
              </p:cNvSpPr>
              <p:nvPr/>
            </p:nvSpPr>
            <p:spPr bwMode="hidden">
              <a:xfrm>
                <a:off x="78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2" name="Freeform 1119"/>
              <p:cNvSpPr>
                <a:spLocks/>
              </p:cNvSpPr>
              <p:nvPr/>
            </p:nvSpPr>
            <p:spPr bwMode="hidden">
              <a:xfrm>
                <a:off x="69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3" name="Freeform 1120"/>
              <p:cNvSpPr>
                <a:spLocks/>
              </p:cNvSpPr>
              <p:nvPr/>
            </p:nvSpPr>
            <p:spPr bwMode="hidden">
              <a:xfrm>
                <a:off x="609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4" name="Freeform 1121"/>
              <p:cNvSpPr>
                <a:spLocks/>
              </p:cNvSpPr>
              <p:nvPr/>
            </p:nvSpPr>
            <p:spPr bwMode="hidden">
              <a:xfrm>
                <a:off x="523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5" name="Freeform 1122"/>
              <p:cNvSpPr>
                <a:spLocks/>
              </p:cNvSpPr>
              <p:nvPr/>
            </p:nvSpPr>
            <p:spPr bwMode="hidden">
              <a:xfrm>
                <a:off x="43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6" name="Freeform 1123"/>
              <p:cNvSpPr>
                <a:spLocks/>
              </p:cNvSpPr>
              <p:nvPr/>
            </p:nvSpPr>
            <p:spPr bwMode="hidden">
              <a:xfrm>
                <a:off x="350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7" name="Freeform 1124"/>
              <p:cNvSpPr>
                <a:spLocks/>
              </p:cNvSpPr>
              <p:nvPr/>
            </p:nvSpPr>
            <p:spPr bwMode="hidden">
              <a:xfrm>
                <a:off x="264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8" name="Freeform 1125"/>
              <p:cNvSpPr>
                <a:spLocks/>
              </p:cNvSpPr>
              <p:nvPr/>
            </p:nvSpPr>
            <p:spPr bwMode="hidden">
              <a:xfrm>
                <a:off x="178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69" name="Freeform 1126"/>
              <p:cNvSpPr>
                <a:spLocks/>
              </p:cNvSpPr>
              <p:nvPr/>
            </p:nvSpPr>
            <p:spPr bwMode="hidden">
              <a:xfrm>
                <a:off x="92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0" name="Freeform 1127"/>
              <p:cNvSpPr>
                <a:spLocks/>
              </p:cNvSpPr>
              <p:nvPr/>
            </p:nvSpPr>
            <p:spPr bwMode="hidden">
              <a:xfrm>
                <a:off x="9" y="3675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1" name="Freeform 1128"/>
              <p:cNvSpPr>
                <a:spLocks/>
              </p:cNvSpPr>
              <p:nvPr/>
            </p:nvSpPr>
            <p:spPr bwMode="hidden">
              <a:xfrm>
                <a:off x="3194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2" name="Freeform 1129"/>
              <p:cNvSpPr>
                <a:spLocks/>
              </p:cNvSpPr>
              <p:nvPr/>
            </p:nvSpPr>
            <p:spPr bwMode="hidden">
              <a:xfrm>
                <a:off x="3108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3" name="Freeform 1130"/>
              <p:cNvSpPr>
                <a:spLocks/>
              </p:cNvSpPr>
              <p:nvPr/>
            </p:nvSpPr>
            <p:spPr bwMode="hidden">
              <a:xfrm>
                <a:off x="302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4" name="Freeform 1131"/>
              <p:cNvSpPr>
                <a:spLocks/>
              </p:cNvSpPr>
              <p:nvPr/>
            </p:nvSpPr>
            <p:spPr bwMode="hidden">
              <a:xfrm>
                <a:off x="2936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5" name="Freeform 1132"/>
              <p:cNvSpPr>
                <a:spLocks/>
              </p:cNvSpPr>
              <p:nvPr/>
            </p:nvSpPr>
            <p:spPr bwMode="hidden">
              <a:xfrm>
                <a:off x="2850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6" name="Freeform 1133"/>
              <p:cNvSpPr>
                <a:spLocks/>
              </p:cNvSpPr>
              <p:nvPr/>
            </p:nvSpPr>
            <p:spPr bwMode="hidden">
              <a:xfrm>
                <a:off x="2763" y="3675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7" name="Freeform 1134"/>
              <p:cNvSpPr>
                <a:spLocks/>
              </p:cNvSpPr>
              <p:nvPr/>
            </p:nvSpPr>
            <p:spPr bwMode="hidden">
              <a:xfrm>
                <a:off x="267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8" name="Freeform 1135"/>
              <p:cNvSpPr>
                <a:spLocks/>
              </p:cNvSpPr>
              <p:nvPr/>
            </p:nvSpPr>
            <p:spPr bwMode="hidden">
              <a:xfrm>
                <a:off x="259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79" name="Freeform 1136"/>
              <p:cNvSpPr>
                <a:spLocks/>
              </p:cNvSpPr>
              <p:nvPr/>
            </p:nvSpPr>
            <p:spPr bwMode="hidden">
              <a:xfrm>
                <a:off x="2505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0" name="Freeform 1137"/>
              <p:cNvSpPr>
                <a:spLocks/>
              </p:cNvSpPr>
              <p:nvPr/>
            </p:nvSpPr>
            <p:spPr bwMode="hidden">
              <a:xfrm>
                <a:off x="2419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1" name="Freeform 1138"/>
              <p:cNvSpPr>
                <a:spLocks/>
              </p:cNvSpPr>
              <p:nvPr/>
            </p:nvSpPr>
            <p:spPr bwMode="hidden">
              <a:xfrm>
                <a:off x="233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2" name="Freeform 1139"/>
              <p:cNvSpPr>
                <a:spLocks/>
              </p:cNvSpPr>
              <p:nvPr/>
            </p:nvSpPr>
            <p:spPr bwMode="hidden">
              <a:xfrm>
                <a:off x="2246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3" name="Freeform 1140"/>
              <p:cNvSpPr>
                <a:spLocks/>
              </p:cNvSpPr>
              <p:nvPr/>
            </p:nvSpPr>
            <p:spPr bwMode="hidden">
              <a:xfrm>
                <a:off x="2160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4" name="Freeform 1141"/>
              <p:cNvSpPr>
                <a:spLocks/>
              </p:cNvSpPr>
              <p:nvPr/>
            </p:nvSpPr>
            <p:spPr bwMode="hidden">
              <a:xfrm>
                <a:off x="2074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5" name="Freeform 1142"/>
              <p:cNvSpPr>
                <a:spLocks/>
              </p:cNvSpPr>
              <p:nvPr/>
            </p:nvSpPr>
            <p:spPr bwMode="hidden">
              <a:xfrm>
                <a:off x="1988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6" name="Freeform 1143"/>
              <p:cNvSpPr>
                <a:spLocks/>
              </p:cNvSpPr>
              <p:nvPr/>
            </p:nvSpPr>
            <p:spPr bwMode="hidden">
              <a:xfrm>
                <a:off x="1902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7" name="Freeform 1144"/>
              <p:cNvSpPr>
                <a:spLocks/>
              </p:cNvSpPr>
              <p:nvPr/>
            </p:nvSpPr>
            <p:spPr bwMode="hidden">
              <a:xfrm>
                <a:off x="3539" y="3675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8" name="Freeform 1145"/>
              <p:cNvSpPr>
                <a:spLocks/>
              </p:cNvSpPr>
              <p:nvPr/>
            </p:nvSpPr>
            <p:spPr bwMode="hidden">
              <a:xfrm>
                <a:off x="3453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89" name="Freeform 1146"/>
              <p:cNvSpPr>
                <a:spLocks/>
              </p:cNvSpPr>
              <p:nvPr/>
            </p:nvSpPr>
            <p:spPr bwMode="hidden">
              <a:xfrm>
                <a:off x="3367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949" name="Group 1147"/>
            <p:cNvGrpSpPr>
              <a:grpSpLocks/>
            </p:cNvGrpSpPr>
            <p:nvPr/>
          </p:nvGrpSpPr>
          <p:grpSpPr bwMode="auto">
            <a:xfrm>
              <a:off x="9" y="3675"/>
              <a:ext cx="5728" cy="302"/>
              <a:chOff x="9" y="3675"/>
              <a:chExt cx="5728" cy="302"/>
            </a:xfrm>
          </p:grpSpPr>
          <p:sp>
            <p:nvSpPr>
              <p:cNvPr id="1490" name="Freeform 1148"/>
              <p:cNvSpPr>
                <a:spLocks/>
              </p:cNvSpPr>
              <p:nvPr/>
            </p:nvSpPr>
            <p:spPr bwMode="hidden">
              <a:xfrm>
                <a:off x="3281" y="3675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27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1" name="Freeform 1149"/>
              <p:cNvSpPr>
                <a:spLocks/>
              </p:cNvSpPr>
              <p:nvPr/>
            </p:nvSpPr>
            <p:spPr bwMode="hidden">
              <a:xfrm>
                <a:off x="5694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2" name="Freeform 1150"/>
              <p:cNvSpPr>
                <a:spLocks/>
              </p:cNvSpPr>
              <p:nvPr/>
            </p:nvSpPr>
            <p:spPr bwMode="hidden">
              <a:xfrm>
                <a:off x="5607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3" name="Freeform 1151"/>
              <p:cNvSpPr>
                <a:spLocks/>
              </p:cNvSpPr>
              <p:nvPr/>
            </p:nvSpPr>
            <p:spPr bwMode="hidden">
              <a:xfrm>
                <a:off x="552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4" name="Freeform 1152"/>
              <p:cNvSpPr>
                <a:spLocks/>
              </p:cNvSpPr>
              <p:nvPr/>
            </p:nvSpPr>
            <p:spPr bwMode="hidden">
              <a:xfrm>
                <a:off x="5435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5" name="Freeform 1153"/>
              <p:cNvSpPr>
                <a:spLocks/>
              </p:cNvSpPr>
              <p:nvPr/>
            </p:nvSpPr>
            <p:spPr bwMode="hidden">
              <a:xfrm>
                <a:off x="534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6" name="Freeform 1154"/>
              <p:cNvSpPr>
                <a:spLocks/>
              </p:cNvSpPr>
              <p:nvPr/>
            </p:nvSpPr>
            <p:spPr bwMode="hidden">
              <a:xfrm>
                <a:off x="526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7" name="Freeform 1155"/>
              <p:cNvSpPr>
                <a:spLocks/>
              </p:cNvSpPr>
              <p:nvPr/>
            </p:nvSpPr>
            <p:spPr bwMode="hidden">
              <a:xfrm>
                <a:off x="517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8" name="Freeform 1156"/>
              <p:cNvSpPr>
                <a:spLocks/>
              </p:cNvSpPr>
              <p:nvPr/>
            </p:nvSpPr>
            <p:spPr bwMode="hidden">
              <a:xfrm>
                <a:off x="5090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99" name="Freeform 1157"/>
              <p:cNvSpPr>
                <a:spLocks/>
              </p:cNvSpPr>
              <p:nvPr/>
            </p:nvSpPr>
            <p:spPr bwMode="hidden">
              <a:xfrm>
                <a:off x="5004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0" name="Freeform 1158"/>
              <p:cNvSpPr>
                <a:spLocks/>
              </p:cNvSpPr>
              <p:nvPr/>
            </p:nvSpPr>
            <p:spPr bwMode="hidden">
              <a:xfrm>
                <a:off x="4918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1" name="Freeform 1159"/>
              <p:cNvSpPr>
                <a:spLocks/>
              </p:cNvSpPr>
              <p:nvPr/>
            </p:nvSpPr>
            <p:spPr bwMode="hidden">
              <a:xfrm>
                <a:off x="483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2" name="Freeform 1160"/>
              <p:cNvSpPr>
                <a:spLocks/>
              </p:cNvSpPr>
              <p:nvPr/>
            </p:nvSpPr>
            <p:spPr bwMode="hidden">
              <a:xfrm>
                <a:off x="4746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3" name="Freeform 1161"/>
              <p:cNvSpPr>
                <a:spLocks/>
              </p:cNvSpPr>
              <p:nvPr/>
            </p:nvSpPr>
            <p:spPr bwMode="hidden">
              <a:xfrm>
                <a:off x="4659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4" name="Freeform 1162"/>
              <p:cNvSpPr>
                <a:spLocks/>
              </p:cNvSpPr>
              <p:nvPr/>
            </p:nvSpPr>
            <p:spPr bwMode="hidden">
              <a:xfrm>
                <a:off x="457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5" name="Freeform 1163"/>
              <p:cNvSpPr>
                <a:spLocks/>
              </p:cNvSpPr>
              <p:nvPr/>
            </p:nvSpPr>
            <p:spPr bwMode="hidden">
              <a:xfrm>
                <a:off x="448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6" name="Freeform 1164"/>
              <p:cNvSpPr>
                <a:spLocks/>
              </p:cNvSpPr>
              <p:nvPr/>
            </p:nvSpPr>
            <p:spPr bwMode="hidden">
              <a:xfrm>
                <a:off x="440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7" name="Freeform 1165"/>
              <p:cNvSpPr>
                <a:spLocks/>
              </p:cNvSpPr>
              <p:nvPr/>
            </p:nvSpPr>
            <p:spPr bwMode="hidden">
              <a:xfrm>
                <a:off x="4315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8" name="Freeform 1166"/>
              <p:cNvSpPr>
                <a:spLocks/>
              </p:cNvSpPr>
              <p:nvPr/>
            </p:nvSpPr>
            <p:spPr bwMode="hidden">
              <a:xfrm>
                <a:off x="422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09" name="Freeform 1167"/>
              <p:cNvSpPr>
                <a:spLocks/>
              </p:cNvSpPr>
              <p:nvPr/>
            </p:nvSpPr>
            <p:spPr bwMode="hidden">
              <a:xfrm>
                <a:off x="414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0" name="Freeform 1168"/>
              <p:cNvSpPr>
                <a:spLocks/>
              </p:cNvSpPr>
              <p:nvPr/>
            </p:nvSpPr>
            <p:spPr bwMode="hidden">
              <a:xfrm>
                <a:off x="4056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1" name="Freeform 1169"/>
              <p:cNvSpPr>
                <a:spLocks/>
              </p:cNvSpPr>
              <p:nvPr/>
            </p:nvSpPr>
            <p:spPr bwMode="hidden">
              <a:xfrm>
                <a:off x="3970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2" name="Freeform 1170"/>
              <p:cNvSpPr>
                <a:spLocks/>
              </p:cNvSpPr>
              <p:nvPr/>
            </p:nvSpPr>
            <p:spPr bwMode="hidden">
              <a:xfrm>
                <a:off x="3884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3" name="Freeform 1171"/>
              <p:cNvSpPr>
                <a:spLocks/>
              </p:cNvSpPr>
              <p:nvPr/>
            </p:nvSpPr>
            <p:spPr bwMode="hidden">
              <a:xfrm>
                <a:off x="3798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4" name="Freeform 1172"/>
              <p:cNvSpPr>
                <a:spLocks/>
              </p:cNvSpPr>
              <p:nvPr/>
            </p:nvSpPr>
            <p:spPr bwMode="hidden">
              <a:xfrm>
                <a:off x="3711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5" name="Freeform 1173"/>
              <p:cNvSpPr>
                <a:spLocks/>
              </p:cNvSpPr>
              <p:nvPr/>
            </p:nvSpPr>
            <p:spPr bwMode="hidden">
              <a:xfrm>
                <a:off x="362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6" name="Freeform 1174"/>
              <p:cNvSpPr>
                <a:spLocks/>
              </p:cNvSpPr>
              <p:nvPr/>
            </p:nvSpPr>
            <p:spPr bwMode="hidden">
              <a:xfrm>
                <a:off x="1815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7" name="Freeform 1175"/>
              <p:cNvSpPr>
                <a:spLocks/>
              </p:cNvSpPr>
              <p:nvPr/>
            </p:nvSpPr>
            <p:spPr bwMode="hidden">
              <a:xfrm>
                <a:off x="172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8" name="Freeform 1176"/>
              <p:cNvSpPr>
                <a:spLocks/>
              </p:cNvSpPr>
              <p:nvPr/>
            </p:nvSpPr>
            <p:spPr bwMode="hidden">
              <a:xfrm>
                <a:off x="1643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19" name="Freeform 1177"/>
              <p:cNvSpPr>
                <a:spLocks/>
              </p:cNvSpPr>
              <p:nvPr/>
            </p:nvSpPr>
            <p:spPr bwMode="hidden">
              <a:xfrm>
                <a:off x="155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0" name="Freeform 1178"/>
              <p:cNvSpPr>
                <a:spLocks/>
              </p:cNvSpPr>
              <p:nvPr/>
            </p:nvSpPr>
            <p:spPr bwMode="hidden">
              <a:xfrm>
                <a:off x="147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1" name="Freeform 1179"/>
              <p:cNvSpPr>
                <a:spLocks/>
              </p:cNvSpPr>
              <p:nvPr/>
            </p:nvSpPr>
            <p:spPr bwMode="hidden">
              <a:xfrm>
                <a:off x="138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2" name="Freeform 1180"/>
              <p:cNvSpPr>
                <a:spLocks/>
              </p:cNvSpPr>
              <p:nvPr/>
            </p:nvSpPr>
            <p:spPr bwMode="hidden">
              <a:xfrm>
                <a:off x="1298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3" name="Freeform 1181"/>
              <p:cNvSpPr>
                <a:spLocks/>
              </p:cNvSpPr>
              <p:nvPr/>
            </p:nvSpPr>
            <p:spPr bwMode="hidden">
              <a:xfrm>
                <a:off x="1212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4" name="Freeform 1182"/>
              <p:cNvSpPr>
                <a:spLocks/>
              </p:cNvSpPr>
              <p:nvPr/>
            </p:nvSpPr>
            <p:spPr bwMode="hidden">
              <a:xfrm>
                <a:off x="1126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5" name="Freeform 1183"/>
              <p:cNvSpPr>
                <a:spLocks/>
              </p:cNvSpPr>
              <p:nvPr/>
            </p:nvSpPr>
            <p:spPr bwMode="hidden">
              <a:xfrm>
                <a:off x="1040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6" name="Freeform 1184"/>
              <p:cNvSpPr>
                <a:spLocks/>
              </p:cNvSpPr>
              <p:nvPr/>
            </p:nvSpPr>
            <p:spPr bwMode="hidden">
              <a:xfrm>
                <a:off x="954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7" name="Freeform 1185"/>
              <p:cNvSpPr>
                <a:spLocks/>
              </p:cNvSpPr>
              <p:nvPr/>
            </p:nvSpPr>
            <p:spPr bwMode="hidden">
              <a:xfrm>
                <a:off x="867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8" name="Freeform 1186"/>
              <p:cNvSpPr>
                <a:spLocks/>
              </p:cNvSpPr>
              <p:nvPr/>
            </p:nvSpPr>
            <p:spPr bwMode="hidden">
              <a:xfrm>
                <a:off x="78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29" name="Freeform 1187"/>
              <p:cNvSpPr>
                <a:spLocks/>
              </p:cNvSpPr>
              <p:nvPr/>
            </p:nvSpPr>
            <p:spPr bwMode="hidden">
              <a:xfrm>
                <a:off x="69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0" name="Freeform 1188"/>
              <p:cNvSpPr>
                <a:spLocks/>
              </p:cNvSpPr>
              <p:nvPr/>
            </p:nvSpPr>
            <p:spPr bwMode="hidden">
              <a:xfrm>
                <a:off x="609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1" name="Freeform 1189"/>
              <p:cNvSpPr>
                <a:spLocks/>
              </p:cNvSpPr>
              <p:nvPr/>
            </p:nvSpPr>
            <p:spPr bwMode="hidden">
              <a:xfrm>
                <a:off x="523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2" name="Freeform 1190"/>
              <p:cNvSpPr>
                <a:spLocks/>
              </p:cNvSpPr>
              <p:nvPr/>
            </p:nvSpPr>
            <p:spPr bwMode="hidden">
              <a:xfrm>
                <a:off x="43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3" name="Freeform 1191"/>
              <p:cNvSpPr>
                <a:spLocks/>
              </p:cNvSpPr>
              <p:nvPr/>
            </p:nvSpPr>
            <p:spPr bwMode="hidden">
              <a:xfrm>
                <a:off x="350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4" name="Freeform 1192"/>
              <p:cNvSpPr>
                <a:spLocks/>
              </p:cNvSpPr>
              <p:nvPr/>
            </p:nvSpPr>
            <p:spPr bwMode="hidden">
              <a:xfrm>
                <a:off x="264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5" name="Freeform 1193"/>
              <p:cNvSpPr>
                <a:spLocks/>
              </p:cNvSpPr>
              <p:nvPr/>
            </p:nvSpPr>
            <p:spPr bwMode="hidden">
              <a:xfrm>
                <a:off x="178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6" name="Freeform 1194"/>
              <p:cNvSpPr>
                <a:spLocks/>
              </p:cNvSpPr>
              <p:nvPr/>
            </p:nvSpPr>
            <p:spPr bwMode="hidden">
              <a:xfrm>
                <a:off x="92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7" name="Freeform 1195"/>
              <p:cNvSpPr>
                <a:spLocks/>
              </p:cNvSpPr>
              <p:nvPr/>
            </p:nvSpPr>
            <p:spPr bwMode="hidden">
              <a:xfrm>
                <a:off x="9" y="3761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8" name="Freeform 1196"/>
              <p:cNvSpPr>
                <a:spLocks/>
              </p:cNvSpPr>
              <p:nvPr/>
            </p:nvSpPr>
            <p:spPr bwMode="hidden">
              <a:xfrm>
                <a:off x="3194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39" name="Freeform 1197"/>
              <p:cNvSpPr>
                <a:spLocks/>
              </p:cNvSpPr>
              <p:nvPr/>
            </p:nvSpPr>
            <p:spPr bwMode="hidden">
              <a:xfrm>
                <a:off x="3108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0" name="Freeform 1198"/>
              <p:cNvSpPr>
                <a:spLocks/>
              </p:cNvSpPr>
              <p:nvPr/>
            </p:nvSpPr>
            <p:spPr bwMode="hidden">
              <a:xfrm>
                <a:off x="302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1" name="Freeform 1199"/>
              <p:cNvSpPr>
                <a:spLocks/>
              </p:cNvSpPr>
              <p:nvPr/>
            </p:nvSpPr>
            <p:spPr bwMode="hidden">
              <a:xfrm>
                <a:off x="2936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2" name="Freeform 1200"/>
              <p:cNvSpPr>
                <a:spLocks/>
              </p:cNvSpPr>
              <p:nvPr/>
            </p:nvSpPr>
            <p:spPr bwMode="hidden">
              <a:xfrm>
                <a:off x="2850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3" name="Freeform 1201"/>
              <p:cNvSpPr>
                <a:spLocks/>
              </p:cNvSpPr>
              <p:nvPr/>
            </p:nvSpPr>
            <p:spPr bwMode="hidden">
              <a:xfrm>
                <a:off x="2763" y="3761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4" name="Freeform 1202"/>
              <p:cNvSpPr>
                <a:spLocks/>
              </p:cNvSpPr>
              <p:nvPr/>
            </p:nvSpPr>
            <p:spPr bwMode="hidden">
              <a:xfrm>
                <a:off x="267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5" name="Freeform 1203"/>
              <p:cNvSpPr>
                <a:spLocks/>
              </p:cNvSpPr>
              <p:nvPr/>
            </p:nvSpPr>
            <p:spPr bwMode="hidden">
              <a:xfrm>
                <a:off x="259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6" name="Freeform 1204"/>
              <p:cNvSpPr>
                <a:spLocks/>
              </p:cNvSpPr>
              <p:nvPr/>
            </p:nvSpPr>
            <p:spPr bwMode="hidden">
              <a:xfrm>
                <a:off x="2505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7" name="Freeform 1205"/>
              <p:cNvSpPr>
                <a:spLocks/>
              </p:cNvSpPr>
              <p:nvPr/>
            </p:nvSpPr>
            <p:spPr bwMode="hidden">
              <a:xfrm>
                <a:off x="2419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8" name="Freeform 1206"/>
              <p:cNvSpPr>
                <a:spLocks/>
              </p:cNvSpPr>
              <p:nvPr/>
            </p:nvSpPr>
            <p:spPr bwMode="hidden">
              <a:xfrm>
                <a:off x="233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49" name="Freeform 1207"/>
              <p:cNvSpPr>
                <a:spLocks/>
              </p:cNvSpPr>
              <p:nvPr/>
            </p:nvSpPr>
            <p:spPr bwMode="hidden">
              <a:xfrm>
                <a:off x="2246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0" name="Freeform 1208"/>
              <p:cNvSpPr>
                <a:spLocks/>
              </p:cNvSpPr>
              <p:nvPr/>
            </p:nvSpPr>
            <p:spPr bwMode="hidden">
              <a:xfrm>
                <a:off x="2160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1" name="Freeform 1209"/>
              <p:cNvSpPr>
                <a:spLocks/>
              </p:cNvSpPr>
              <p:nvPr/>
            </p:nvSpPr>
            <p:spPr bwMode="hidden">
              <a:xfrm>
                <a:off x="2074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2" name="Freeform 1210"/>
              <p:cNvSpPr>
                <a:spLocks/>
              </p:cNvSpPr>
              <p:nvPr/>
            </p:nvSpPr>
            <p:spPr bwMode="hidden">
              <a:xfrm>
                <a:off x="1988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3" name="Freeform 1211"/>
              <p:cNvSpPr>
                <a:spLocks/>
              </p:cNvSpPr>
              <p:nvPr/>
            </p:nvSpPr>
            <p:spPr bwMode="hidden">
              <a:xfrm>
                <a:off x="1902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4" name="Freeform 1212"/>
              <p:cNvSpPr>
                <a:spLocks/>
              </p:cNvSpPr>
              <p:nvPr/>
            </p:nvSpPr>
            <p:spPr bwMode="hidden">
              <a:xfrm>
                <a:off x="3539" y="3761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5" name="Freeform 1213"/>
              <p:cNvSpPr>
                <a:spLocks/>
              </p:cNvSpPr>
              <p:nvPr/>
            </p:nvSpPr>
            <p:spPr bwMode="hidden">
              <a:xfrm>
                <a:off x="3453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6" name="Freeform 1214"/>
              <p:cNvSpPr>
                <a:spLocks/>
              </p:cNvSpPr>
              <p:nvPr/>
            </p:nvSpPr>
            <p:spPr bwMode="hidden">
              <a:xfrm>
                <a:off x="3367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7" name="Freeform 1215"/>
              <p:cNvSpPr>
                <a:spLocks/>
              </p:cNvSpPr>
              <p:nvPr/>
            </p:nvSpPr>
            <p:spPr bwMode="hidden">
              <a:xfrm>
                <a:off x="3281" y="3761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8" name="Freeform 1216"/>
              <p:cNvSpPr>
                <a:spLocks/>
              </p:cNvSpPr>
              <p:nvPr/>
            </p:nvSpPr>
            <p:spPr bwMode="hidden">
              <a:xfrm>
                <a:off x="5694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59" name="Freeform 1217"/>
              <p:cNvSpPr>
                <a:spLocks/>
              </p:cNvSpPr>
              <p:nvPr/>
            </p:nvSpPr>
            <p:spPr bwMode="hidden">
              <a:xfrm>
                <a:off x="5607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0" name="Freeform 1218"/>
              <p:cNvSpPr>
                <a:spLocks/>
              </p:cNvSpPr>
              <p:nvPr/>
            </p:nvSpPr>
            <p:spPr bwMode="hidden">
              <a:xfrm>
                <a:off x="552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1" name="Freeform 1219"/>
              <p:cNvSpPr>
                <a:spLocks/>
              </p:cNvSpPr>
              <p:nvPr/>
            </p:nvSpPr>
            <p:spPr bwMode="hidden">
              <a:xfrm>
                <a:off x="5435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2" name="Freeform 1220"/>
              <p:cNvSpPr>
                <a:spLocks/>
              </p:cNvSpPr>
              <p:nvPr/>
            </p:nvSpPr>
            <p:spPr bwMode="hidden">
              <a:xfrm>
                <a:off x="534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3" name="Freeform 1221"/>
              <p:cNvSpPr>
                <a:spLocks/>
              </p:cNvSpPr>
              <p:nvPr/>
            </p:nvSpPr>
            <p:spPr bwMode="hidden">
              <a:xfrm>
                <a:off x="526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4" name="Freeform 1222"/>
              <p:cNvSpPr>
                <a:spLocks/>
              </p:cNvSpPr>
              <p:nvPr/>
            </p:nvSpPr>
            <p:spPr bwMode="hidden">
              <a:xfrm>
                <a:off x="517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5" name="Freeform 1223"/>
              <p:cNvSpPr>
                <a:spLocks/>
              </p:cNvSpPr>
              <p:nvPr/>
            </p:nvSpPr>
            <p:spPr bwMode="hidden">
              <a:xfrm>
                <a:off x="5090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6" name="Freeform 1224"/>
              <p:cNvSpPr>
                <a:spLocks/>
              </p:cNvSpPr>
              <p:nvPr/>
            </p:nvSpPr>
            <p:spPr bwMode="hidden">
              <a:xfrm>
                <a:off x="5004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7" name="Freeform 1225"/>
              <p:cNvSpPr>
                <a:spLocks/>
              </p:cNvSpPr>
              <p:nvPr/>
            </p:nvSpPr>
            <p:spPr bwMode="hidden">
              <a:xfrm>
                <a:off x="4918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8" name="Freeform 1226"/>
              <p:cNvSpPr>
                <a:spLocks/>
              </p:cNvSpPr>
              <p:nvPr/>
            </p:nvSpPr>
            <p:spPr bwMode="hidden">
              <a:xfrm>
                <a:off x="483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69" name="Freeform 1227"/>
              <p:cNvSpPr>
                <a:spLocks/>
              </p:cNvSpPr>
              <p:nvPr/>
            </p:nvSpPr>
            <p:spPr bwMode="hidden">
              <a:xfrm>
                <a:off x="4746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0" name="Freeform 1228"/>
              <p:cNvSpPr>
                <a:spLocks/>
              </p:cNvSpPr>
              <p:nvPr/>
            </p:nvSpPr>
            <p:spPr bwMode="hidden">
              <a:xfrm>
                <a:off x="4659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1" name="Freeform 1229"/>
              <p:cNvSpPr>
                <a:spLocks/>
              </p:cNvSpPr>
              <p:nvPr/>
            </p:nvSpPr>
            <p:spPr bwMode="hidden">
              <a:xfrm>
                <a:off x="457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2" name="Freeform 1230"/>
              <p:cNvSpPr>
                <a:spLocks/>
              </p:cNvSpPr>
              <p:nvPr/>
            </p:nvSpPr>
            <p:spPr bwMode="hidden">
              <a:xfrm>
                <a:off x="448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3" name="Freeform 1231"/>
              <p:cNvSpPr>
                <a:spLocks/>
              </p:cNvSpPr>
              <p:nvPr/>
            </p:nvSpPr>
            <p:spPr bwMode="hidden">
              <a:xfrm>
                <a:off x="440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4" name="Freeform 1232"/>
              <p:cNvSpPr>
                <a:spLocks/>
              </p:cNvSpPr>
              <p:nvPr/>
            </p:nvSpPr>
            <p:spPr bwMode="hidden">
              <a:xfrm>
                <a:off x="4315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5" name="Freeform 1233"/>
              <p:cNvSpPr>
                <a:spLocks/>
              </p:cNvSpPr>
              <p:nvPr/>
            </p:nvSpPr>
            <p:spPr bwMode="hidden">
              <a:xfrm>
                <a:off x="422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6" name="Freeform 1234"/>
              <p:cNvSpPr>
                <a:spLocks/>
              </p:cNvSpPr>
              <p:nvPr/>
            </p:nvSpPr>
            <p:spPr bwMode="hidden">
              <a:xfrm>
                <a:off x="414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7" name="Freeform 1235"/>
              <p:cNvSpPr>
                <a:spLocks/>
              </p:cNvSpPr>
              <p:nvPr/>
            </p:nvSpPr>
            <p:spPr bwMode="hidden">
              <a:xfrm>
                <a:off x="4056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95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8" name="Freeform 1236"/>
              <p:cNvSpPr>
                <a:spLocks/>
              </p:cNvSpPr>
              <p:nvPr/>
            </p:nvSpPr>
            <p:spPr bwMode="hidden">
              <a:xfrm>
                <a:off x="3970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79" name="Freeform 1237"/>
              <p:cNvSpPr>
                <a:spLocks/>
              </p:cNvSpPr>
              <p:nvPr/>
            </p:nvSpPr>
            <p:spPr bwMode="hidden">
              <a:xfrm>
                <a:off x="3884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0" name="Freeform 1238"/>
              <p:cNvSpPr>
                <a:spLocks/>
              </p:cNvSpPr>
              <p:nvPr/>
            </p:nvSpPr>
            <p:spPr bwMode="hidden">
              <a:xfrm>
                <a:off x="3798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1" name="Freeform 1239"/>
              <p:cNvSpPr>
                <a:spLocks/>
              </p:cNvSpPr>
              <p:nvPr/>
            </p:nvSpPr>
            <p:spPr bwMode="hidden">
              <a:xfrm>
                <a:off x="3711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2" name="Freeform 1240"/>
              <p:cNvSpPr>
                <a:spLocks/>
              </p:cNvSpPr>
              <p:nvPr/>
            </p:nvSpPr>
            <p:spPr bwMode="hidden">
              <a:xfrm>
                <a:off x="362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3" name="Freeform 1241"/>
              <p:cNvSpPr>
                <a:spLocks/>
              </p:cNvSpPr>
              <p:nvPr/>
            </p:nvSpPr>
            <p:spPr bwMode="hidden">
              <a:xfrm>
                <a:off x="1815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4" name="Freeform 1242"/>
              <p:cNvSpPr>
                <a:spLocks/>
              </p:cNvSpPr>
              <p:nvPr/>
            </p:nvSpPr>
            <p:spPr bwMode="hidden">
              <a:xfrm>
                <a:off x="172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5" name="Freeform 1243"/>
              <p:cNvSpPr>
                <a:spLocks/>
              </p:cNvSpPr>
              <p:nvPr/>
            </p:nvSpPr>
            <p:spPr bwMode="hidden">
              <a:xfrm>
                <a:off x="1643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6" name="Freeform 1244"/>
              <p:cNvSpPr>
                <a:spLocks/>
              </p:cNvSpPr>
              <p:nvPr/>
            </p:nvSpPr>
            <p:spPr bwMode="hidden">
              <a:xfrm>
                <a:off x="155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7" name="Freeform 1245"/>
              <p:cNvSpPr>
                <a:spLocks/>
              </p:cNvSpPr>
              <p:nvPr/>
            </p:nvSpPr>
            <p:spPr bwMode="hidden">
              <a:xfrm>
                <a:off x="147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8" name="Freeform 1246"/>
              <p:cNvSpPr>
                <a:spLocks/>
              </p:cNvSpPr>
              <p:nvPr/>
            </p:nvSpPr>
            <p:spPr bwMode="hidden">
              <a:xfrm>
                <a:off x="138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89" name="Freeform 1247"/>
              <p:cNvSpPr>
                <a:spLocks/>
              </p:cNvSpPr>
              <p:nvPr/>
            </p:nvSpPr>
            <p:spPr bwMode="hidden">
              <a:xfrm>
                <a:off x="1298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0" name="Freeform 1248"/>
              <p:cNvSpPr>
                <a:spLocks/>
              </p:cNvSpPr>
              <p:nvPr/>
            </p:nvSpPr>
            <p:spPr bwMode="hidden">
              <a:xfrm>
                <a:off x="1212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1" name="Freeform 1249"/>
              <p:cNvSpPr>
                <a:spLocks/>
              </p:cNvSpPr>
              <p:nvPr/>
            </p:nvSpPr>
            <p:spPr bwMode="hidden">
              <a:xfrm>
                <a:off x="1126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2" name="Freeform 1250"/>
              <p:cNvSpPr>
                <a:spLocks/>
              </p:cNvSpPr>
              <p:nvPr/>
            </p:nvSpPr>
            <p:spPr bwMode="hidden">
              <a:xfrm>
                <a:off x="1040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3" name="Freeform 1251"/>
              <p:cNvSpPr>
                <a:spLocks/>
              </p:cNvSpPr>
              <p:nvPr/>
            </p:nvSpPr>
            <p:spPr bwMode="hidden">
              <a:xfrm>
                <a:off x="954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4" name="Freeform 1252"/>
              <p:cNvSpPr>
                <a:spLocks/>
              </p:cNvSpPr>
              <p:nvPr/>
            </p:nvSpPr>
            <p:spPr bwMode="hidden">
              <a:xfrm>
                <a:off x="867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5" name="Freeform 1253"/>
              <p:cNvSpPr>
                <a:spLocks/>
              </p:cNvSpPr>
              <p:nvPr/>
            </p:nvSpPr>
            <p:spPr bwMode="hidden">
              <a:xfrm>
                <a:off x="78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6" name="Freeform 1254"/>
              <p:cNvSpPr>
                <a:spLocks/>
              </p:cNvSpPr>
              <p:nvPr/>
            </p:nvSpPr>
            <p:spPr bwMode="hidden">
              <a:xfrm>
                <a:off x="69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7" name="Freeform 1255"/>
              <p:cNvSpPr>
                <a:spLocks/>
              </p:cNvSpPr>
              <p:nvPr/>
            </p:nvSpPr>
            <p:spPr bwMode="hidden">
              <a:xfrm>
                <a:off x="609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8" name="Freeform 1256"/>
              <p:cNvSpPr>
                <a:spLocks/>
              </p:cNvSpPr>
              <p:nvPr/>
            </p:nvSpPr>
            <p:spPr bwMode="hidden">
              <a:xfrm>
                <a:off x="523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99" name="Freeform 1257"/>
              <p:cNvSpPr>
                <a:spLocks/>
              </p:cNvSpPr>
              <p:nvPr/>
            </p:nvSpPr>
            <p:spPr bwMode="hidden">
              <a:xfrm>
                <a:off x="43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0" name="Freeform 1258"/>
              <p:cNvSpPr>
                <a:spLocks/>
              </p:cNvSpPr>
              <p:nvPr/>
            </p:nvSpPr>
            <p:spPr bwMode="hidden">
              <a:xfrm>
                <a:off x="350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1" name="Freeform 1259"/>
              <p:cNvSpPr>
                <a:spLocks/>
              </p:cNvSpPr>
              <p:nvPr/>
            </p:nvSpPr>
            <p:spPr bwMode="hidden">
              <a:xfrm>
                <a:off x="264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2" name="Freeform 1260"/>
              <p:cNvSpPr>
                <a:spLocks/>
              </p:cNvSpPr>
              <p:nvPr/>
            </p:nvSpPr>
            <p:spPr bwMode="hidden">
              <a:xfrm>
                <a:off x="178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3" name="Freeform 1261"/>
              <p:cNvSpPr>
                <a:spLocks/>
              </p:cNvSpPr>
              <p:nvPr/>
            </p:nvSpPr>
            <p:spPr bwMode="hidden">
              <a:xfrm>
                <a:off x="92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4" name="Freeform 1262"/>
              <p:cNvSpPr>
                <a:spLocks/>
              </p:cNvSpPr>
              <p:nvPr/>
            </p:nvSpPr>
            <p:spPr bwMode="hidden">
              <a:xfrm>
                <a:off x="9" y="3848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5" name="Freeform 1263"/>
              <p:cNvSpPr>
                <a:spLocks/>
              </p:cNvSpPr>
              <p:nvPr/>
            </p:nvSpPr>
            <p:spPr bwMode="hidden">
              <a:xfrm>
                <a:off x="3194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6" name="Freeform 1264"/>
              <p:cNvSpPr>
                <a:spLocks/>
              </p:cNvSpPr>
              <p:nvPr/>
            </p:nvSpPr>
            <p:spPr bwMode="hidden">
              <a:xfrm>
                <a:off x="3108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7" name="Freeform 1265"/>
              <p:cNvSpPr>
                <a:spLocks/>
              </p:cNvSpPr>
              <p:nvPr/>
            </p:nvSpPr>
            <p:spPr bwMode="hidden">
              <a:xfrm>
                <a:off x="302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8" name="Freeform 1266"/>
              <p:cNvSpPr>
                <a:spLocks/>
              </p:cNvSpPr>
              <p:nvPr/>
            </p:nvSpPr>
            <p:spPr bwMode="hidden">
              <a:xfrm>
                <a:off x="2936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09" name="Freeform 1267"/>
              <p:cNvSpPr>
                <a:spLocks/>
              </p:cNvSpPr>
              <p:nvPr/>
            </p:nvSpPr>
            <p:spPr bwMode="hidden">
              <a:xfrm>
                <a:off x="2850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0" name="Freeform 1268"/>
              <p:cNvSpPr>
                <a:spLocks/>
              </p:cNvSpPr>
              <p:nvPr/>
            </p:nvSpPr>
            <p:spPr bwMode="hidden">
              <a:xfrm>
                <a:off x="2763" y="3848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1" name="Freeform 1269"/>
              <p:cNvSpPr>
                <a:spLocks/>
              </p:cNvSpPr>
              <p:nvPr/>
            </p:nvSpPr>
            <p:spPr bwMode="hidden">
              <a:xfrm>
                <a:off x="267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2" name="Freeform 1270"/>
              <p:cNvSpPr>
                <a:spLocks/>
              </p:cNvSpPr>
              <p:nvPr/>
            </p:nvSpPr>
            <p:spPr bwMode="hidden">
              <a:xfrm>
                <a:off x="259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3" name="Freeform 1271"/>
              <p:cNvSpPr>
                <a:spLocks/>
              </p:cNvSpPr>
              <p:nvPr/>
            </p:nvSpPr>
            <p:spPr bwMode="hidden">
              <a:xfrm>
                <a:off x="2505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4" name="Freeform 1272"/>
              <p:cNvSpPr>
                <a:spLocks/>
              </p:cNvSpPr>
              <p:nvPr/>
            </p:nvSpPr>
            <p:spPr bwMode="hidden">
              <a:xfrm>
                <a:off x="2419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5" name="Freeform 1273"/>
              <p:cNvSpPr>
                <a:spLocks/>
              </p:cNvSpPr>
              <p:nvPr/>
            </p:nvSpPr>
            <p:spPr bwMode="hidden">
              <a:xfrm>
                <a:off x="233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6" name="Freeform 1274"/>
              <p:cNvSpPr>
                <a:spLocks/>
              </p:cNvSpPr>
              <p:nvPr/>
            </p:nvSpPr>
            <p:spPr bwMode="hidden">
              <a:xfrm>
                <a:off x="2246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7" name="Freeform 1275"/>
              <p:cNvSpPr>
                <a:spLocks/>
              </p:cNvSpPr>
              <p:nvPr/>
            </p:nvSpPr>
            <p:spPr bwMode="hidden">
              <a:xfrm>
                <a:off x="2160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8" name="Freeform 1276"/>
              <p:cNvSpPr>
                <a:spLocks/>
              </p:cNvSpPr>
              <p:nvPr/>
            </p:nvSpPr>
            <p:spPr bwMode="hidden">
              <a:xfrm>
                <a:off x="2074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19" name="Freeform 1277"/>
              <p:cNvSpPr>
                <a:spLocks/>
              </p:cNvSpPr>
              <p:nvPr/>
            </p:nvSpPr>
            <p:spPr bwMode="hidden">
              <a:xfrm>
                <a:off x="1988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0" name="Freeform 1278"/>
              <p:cNvSpPr>
                <a:spLocks/>
              </p:cNvSpPr>
              <p:nvPr/>
            </p:nvSpPr>
            <p:spPr bwMode="hidden">
              <a:xfrm>
                <a:off x="1902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1" name="Freeform 1279"/>
              <p:cNvSpPr>
                <a:spLocks/>
              </p:cNvSpPr>
              <p:nvPr/>
            </p:nvSpPr>
            <p:spPr bwMode="hidden">
              <a:xfrm>
                <a:off x="3539" y="3848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2" name="Freeform 1280"/>
              <p:cNvSpPr>
                <a:spLocks/>
              </p:cNvSpPr>
              <p:nvPr/>
            </p:nvSpPr>
            <p:spPr bwMode="hidden">
              <a:xfrm>
                <a:off x="3453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3" name="Freeform 1281"/>
              <p:cNvSpPr>
                <a:spLocks/>
              </p:cNvSpPr>
              <p:nvPr/>
            </p:nvSpPr>
            <p:spPr bwMode="hidden">
              <a:xfrm>
                <a:off x="3367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4" name="Freeform 1282"/>
              <p:cNvSpPr>
                <a:spLocks/>
              </p:cNvSpPr>
              <p:nvPr/>
            </p:nvSpPr>
            <p:spPr bwMode="hidden">
              <a:xfrm>
                <a:off x="3281" y="3848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5" name="Freeform 1283"/>
              <p:cNvSpPr>
                <a:spLocks/>
              </p:cNvSpPr>
              <p:nvPr/>
            </p:nvSpPr>
            <p:spPr bwMode="hidden">
              <a:xfrm>
                <a:off x="5694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6" name="Freeform 1284"/>
              <p:cNvSpPr>
                <a:spLocks/>
              </p:cNvSpPr>
              <p:nvPr/>
            </p:nvSpPr>
            <p:spPr bwMode="hidden">
              <a:xfrm>
                <a:off x="5607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7" name="Freeform 1285"/>
              <p:cNvSpPr>
                <a:spLocks/>
              </p:cNvSpPr>
              <p:nvPr/>
            </p:nvSpPr>
            <p:spPr bwMode="hidden">
              <a:xfrm>
                <a:off x="552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8" name="Freeform 1286"/>
              <p:cNvSpPr>
                <a:spLocks/>
              </p:cNvSpPr>
              <p:nvPr/>
            </p:nvSpPr>
            <p:spPr bwMode="hidden">
              <a:xfrm>
                <a:off x="5435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29" name="Freeform 1287"/>
              <p:cNvSpPr>
                <a:spLocks/>
              </p:cNvSpPr>
              <p:nvPr/>
            </p:nvSpPr>
            <p:spPr bwMode="hidden">
              <a:xfrm>
                <a:off x="534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0" name="Freeform 1288"/>
              <p:cNvSpPr>
                <a:spLocks/>
              </p:cNvSpPr>
              <p:nvPr/>
            </p:nvSpPr>
            <p:spPr bwMode="hidden">
              <a:xfrm>
                <a:off x="526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1" name="Freeform 1289"/>
              <p:cNvSpPr>
                <a:spLocks/>
              </p:cNvSpPr>
              <p:nvPr/>
            </p:nvSpPr>
            <p:spPr bwMode="hidden">
              <a:xfrm>
                <a:off x="517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2" name="Freeform 1290"/>
              <p:cNvSpPr>
                <a:spLocks/>
              </p:cNvSpPr>
              <p:nvPr/>
            </p:nvSpPr>
            <p:spPr bwMode="hidden">
              <a:xfrm>
                <a:off x="5090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3" name="Freeform 1291"/>
              <p:cNvSpPr>
                <a:spLocks/>
              </p:cNvSpPr>
              <p:nvPr/>
            </p:nvSpPr>
            <p:spPr bwMode="hidden">
              <a:xfrm>
                <a:off x="5004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4" name="Freeform 1292"/>
              <p:cNvSpPr>
                <a:spLocks/>
              </p:cNvSpPr>
              <p:nvPr/>
            </p:nvSpPr>
            <p:spPr bwMode="hidden">
              <a:xfrm>
                <a:off x="4918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5" name="Freeform 1293"/>
              <p:cNvSpPr>
                <a:spLocks/>
              </p:cNvSpPr>
              <p:nvPr/>
            </p:nvSpPr>
            <p:spPr bwMode="hidden">
              <a:xfrm>
                <a:off x="483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6" name="Freeform 1294"/>
              <p:cNvSpPr>
                <a:spLocks/>
              </p:cNvSpPr>
              <p:nvPr/>
            </p:nvSpPr>
            <p:spPr bwMode="hidden">
              <a:xfrm>
                <a:off x="4746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7" name="Freeform 1295"/>
              <p:cNvSpPr>
                <a:spLocks/>
              </p:cNvSpPr>
              <p:nvPr/>
            </p:nvSpPr>
            <p:spPr bwMode="hidden">
              <a:xfrm>
                <a:off x="4659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8" name="Freeform 1296"/>
              <p:cNvSpPr>
                <a:spLocks/>
              </p:cNvSpPr>
              <p:nvPr/>
            </p:nvSpPr>
            <p:spPr bwMode="hidden">
              <a:xfrm>
                <a:off x="457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39" name="Freeform 1297"/>
              <p:cNvSpPr>
                <a:spLocks/>
              </p:cNvSpPr>
              <p:nvPr/>
            </p:nvSpPr>
            <p:spPr bwMode="hidden">
              <a:xfrm>
                <a:off x="448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0" name="Freeform 1298"/>
              <p:cNvSpPr>
                <a:spLocks/>
              </p:cNvSpPr>
              <p:nvPr/>
            </p:nvSpPr>
            <p:spPr bwMode="hidden">
              <a:xfrm>
                <a:off x="440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1" name="Freeform 1299"/>
              <p:cNvSpPr>
                <a:spLocks/>
              </p:cNvSpPr>
              <p:nvPr/>
            </p:nvSpPr>
            <p:spPr bwMode="hidden">
              <a:xfrm>
                <a:off x="4315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2" name="Freeform 1300"/>
              <p:cNvSpPr>
                <a:spLocks/>
              </p:cNvSpPr>
              <p:nvPr/>
            </p:nvSpPr>
            <p:spPr bwMode="hidden">
              <a:xfrm>
                <a:off x="422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3" name="Freeform 1301"/>
              <p:cNvSpPr>
                <a:spLocks/>
              </p:cNvSpPr>
              <p:nvPr/>
            </p:nvSpPr>
            <p:spPr bwMode="hidden">
              <a:xfrm>
                <a:off x="414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4" name="Freeform 1302"/>
              <p:cNvSpPr>
                <a:spLocks/>
              </p:cNvSpPr>
              <p:nvPr/>
            </p:nvSpPr>
            <p:spPr bwMode="hidden">
              <a:xfrm>
                <a:off x="4056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5" name="Freeform 1303"/>
              <p:cNvSpPr>
                <a:spLocks/>
              </p:cNvSpPr>
              <p:nvPr/>
            </p:nvSpPr>
            <p:spPr bwMode="hidden">
              <a:xfrm>
                <a:off x="3970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6" name="Freeform 1304"/>
              <p:cNvSpPr>
                <a:spLocks/>
              </p:cNvSpPr>
              <p:nvPr/>
            </p:nvSpPr>
            <p:spPr bwMode="hidden">
              <a:xfrm>
                <a:off x="3884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7" name="Freeform 1305"/>
              <p:cNvSpPr>
                <a:spLocks/>
              </p:cNvSpPr>
              <p:nvPr/>
            </p:nvSpPr>
            <p:spPr bwMode="hidden">
              <a:xfrm>
                <a:off x="3798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8" name="Freeform 1306"/>
              <p:cNvSpPr>
                <a:spLocks/>
              </p:cNvSpPr>
              <p:nvPr/>
            </p:nvSpPr>
            <p:spPr bwMode="hidden">
              <a:xfrm>
                <a:off x="3711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49" name="Freeform 1307"/>
              <p:cNvSpPr>
                <a:spLocks/>
              </p:cNvSpPr>
              <p:nvPr/>
            </p:nvSpPr>
            <p:spPr bwMode="hidden">
              <a:xfrm>
                <a:off x="362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0" name="Freeform 1308"/>
              <p:cNvSpPr>
                <a:spLocks/>
              </p:cNvSpPr>
              <p:nvPr/>
            </p:nvSpPr>
            <p:spPr bwMode="hidden">
              <a:xfrm>
                <a:off x="1815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1" name="Freeform 1309"/>
              <p:cNvSpPr>
                <a:spLocks/>
              </p:cNvSpPr>
              <p:nvPr/>
            </p:nvSpPr>
            <p:spPr bwMode="hidden">
              <a:xfrm>
                <a:off x="172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2" name="Freeform 1310"/>
              <p:cNvSpPr>
                <a:spLocks/>
              </p:cNvSpPr>
              <p:nvPr/>
            </p:nvSpPr>
            <p:spPr bwMode="hidden">
              <a:xfrm>
                <a:off x="1643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3" name="Freeform 1311"/>
              <p:cNvSpPr>
                <a:spLocks/>
              </p:cNvSpPr>
              <p:nvPr/>
            </p:nvSpPr>
            <p:spPr bwMode="hidden">
              <a:xfrm>
                <a:off x="155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4" name="Freeform 1312"/>
              <p:cNvSpPr>
                <a:spLocks/>
              </p:cNvSpPr>
              <p:nvPr/>
            </p:nvSpPr>
            <p:spPr bwMode="hidden">
              <a:xfrm>
                <a:off x="147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5" name="Freeform 1313"/>
              <p:cNvSpPr>
                <a:spLocks/>
              </p:cNvSpPr>
              <p:nvPr/>
            </p:nvSpPr>
            <p:spPr bwMode="hidden">
              <a:xfrm>
                <a:off x="138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6" name="Freeform 1314"/>
              <p:cNvSpPr>
                <a:spLocks/>
              </p:cNvSpPr>
              <p:nvPr/>
            </p:nvSpPr>
            <p:spPr bwMode="hidden">
              <a:xfrm>
                <a:off x="1298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7" name="Freeform 1315"/>
              <p:cNvSpPr>
                <a:spLocks/>
              </p:cNvSpPr>
              <p:nvPr/>
            </p:nvSpPr>
            <p:spPr bwMode="hidden">
              <a:xfrm>
                <a:off x="1212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8" name="Freeform 1316"/>
              <p:cNvSpPr>
                <a:spLocks/>
              </p:cNvSpPr>
              <p:nvPr/>
            </p:nvSpPr>
            <p:spPr bwMode="hidden">
              <a:xfrm>
                <a:off x="1126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59" name="Freeform 1317"/>
              <p:cNvSpPr>
                <a:spLocks/>
              </p:cNvSpPr>
              <p:nvPr/>
            </p:nvSpPr>
            <p:spPr bwMode="hidden">
              <a:xfrm>
                <a:off x="1040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0" name="Freeform 1318"/>
              <p:cNvSpPr>
                <a:spLocks/>
              </p:cNvSpPr>
              <p:nvPr/>
            </p:nvSpPr>
            <p:spPr bwMode="hidden">
              <a:xfrm>
                <a:off x="954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1" name="Freeform 1319"/>
              <p:cNvSpPr>
                <a:spLocks/>
              </p:cNvSpPr>
              <p:nvPr/>
            </p:nvSpPr>
            <p:spPr bwMode="hidden">
              <a:xfrm>
                <a:off x="867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2" name="Freeform 1320"/>
              <p:cNvSpPr>
                <a:spLocks/>
              </p:cNvSpPr>
              <p:nvPr/>
            </p:nvSpPr>
            <p:spPr bwMode="hidden">
              <a:xfrm>
                <a:off x="78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3" name="Freeform 1321"/>
              <p:cNvSpPr>
                <a:spLocks/>
              </p:cNvSpPr>
              <p:nvPr/>
            </p:nvSpPr>
            <p:spPr bwMode="hidden">
              <a:xfrm>
                <a:off x="69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4" name="Freeform 1322"/>
              <p:cNvSpPr>
                <a:spLocks/>
              </p:cNvSpPr>
              <p:nvPr/>
            </p:nvSpPr>
            <p:spPr bwMode="hidden">
              <a:xfrm>
                <a:off x="609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5" name="Freeform 1323"/>
              <p:cNvSpPr>
                <a:spLocks/>
              </p:cNvSpPr>
              <p:nvPr/>
            </p:nvSpPr>
            <p:spPr bwMode="hidden">
              <a:xfrm>
                <a:off x="523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6" name="Freeform 1324"/>
              <p:cNvSpPr>
                <a:spLocks/>
              </p:cNvSpPr>
              <p:nvPr/>
            </p:nvSpPr>
            <p:spPr bwMode="hidden">
              <a:xfrm>
                <a:off x="3194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7" name="Freeform 1325"/>
              <p:cNvSpPr>
                <a:spLocks/>
              </p:cNvSpPr>
              <p:nvPr/>
            </p:nvSpPr>
            <p:spPr bwMode="hidden">
              <a:xfrm>
                <a:off x="3108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8" name="Freeform 1326"/>
              <p:cNvSpPr>
                <a:spLocks/>
              </p:cNvSpPr>
              <p:nvPr/>
            </p:nvSpPr>
            <p:spPr bwMode="hidden">
              <a:xfrm>
                <a:off x="302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69" name="Freeform 1327"/>
              <p:cNvSpPr>
                <a:spLocks/>
              </p:cNvSpPr>
              <p:nvPr/>
            </p:nvSpPr>
            <p:spPr bwMode="hidden">
              <a:xfrm>
                <a:off x="2936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0" name="Freeform 1328"/>
              <p:cNvSpPr>
                <a:spLocks/>
              </p:cNvSpPr>
              <p:nvPr/>
            </p:nvSpPr>
            <p:spPr bwMode="hidden">
              <a:xfrm>
                <a:off x="3539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1" name="Freeform 1329"/>
              <p:cNvSpPr>
                <a:spLocks/>
              </p:cNvSpPr>
              <p:nvPr/>
            </p:nvSpPr>
            <p:spPr bwMode="hidden">
              <a:xfrm>
                <a:off x="345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2" name="Freeform 1330"/>
              <p:cNvSpPr>
                <a:spLocks/>
              </p:cNvSpPr>
              <p:nvPr/>
            </p:nvSpPr>
            <p:spPr bwMode="hidden">
              <a:xfrm>
                <a:off x="336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3" name="Freeform 1331"/>
              <p:cNvSpPr>
                <a:spLocks/>
              </p:cNvSpPr>
              <p:nvPr/>
            </p:nvSpPr>
            <p:spPr bwMode="hidden">
              <a:xfrm>
                <a:off x="328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4" name="Freeform 1332"/>
              <p:cNvSpPr>
                <a:spLocks/>
              </p:cNvSpPr>
              <p:nvPr/>
            </p:nvSpPr>
            <p:spPr bwMode="hidden">
              <a:xfrm>
                <a:off x="2850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5" name="Freeform 1333"/>
              <p:cNvSpPr>
                <a:spLocks/>
              </p:cNvSpPr>
              <p:nvPr/>
            </p:nvSpPr>
            <p:spPr bwMode="hidden">
              <a:xfrm>
                <a:off x="2763" y="3934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6" name="Freeform 1334"/>
              <p:cNvSpPr>
                <a:spLocks/>
              </p:cNvSpPr>
              <p:nvPr/>
            </p:nvSpPr>
            <p:spPr bwMode="hidden">
              <a:xfrm>
                <a:off x="267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7" name="Freeform 1335"/>
              <p:cNvSpPr>
                <a:spLocks/>
              </p:cNvSpPr>
              <p:nvPr/>
            </p:nvSpPr>
            <p:spPr bwMode="hidden">
              <a:xfrm>
                <a:off x="2591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8" name="Freeform 1336"/>
              <p:cNvSpPr>
                <a:spLocks/>
              </p:cNvSpPr>
              <p:nvPr/>
            </p:nvSpPr>
            <p:spPr bwMode="hidden">
              <a:xfrm>
                <a:off x="2505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79" name="Freeform 1337"/>
              <p:cNvSpPr>
                <a:spLocks/>
              </p:cNvSpPr>
              <p:nvPr/>
            </p:nvSpPr>
            <p:spPr bwMode="hidden">
              <a:xfrm>
                <a:off x="2419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0" name="Freeform 1338"/>
              <p:cNvSpPr>
                <a:spLocks/>
              </p:cNvSpPr>
              <p:nvPr/>
            </p:nvSpPr>
            <p:spPr bwMode="hidden">
              <a:xfrm>
                <a:off x="2333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1" name="Freeform 1339"/>
              <p:cNvSpPr>
                <a:spLocks/>
              </p:cNvSpPr>
              <p:nvPr/>
            </p:nvSpPr>
            <p:spPr bwMode="hidden">
              <a:xfrm>
                <a:off x="2246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2" name="Freeform 1340"/>
              <p:cNvSpPr>
                <a:spLocks/>
              </p:cNvSpPr>
              <p:nvPr/>
            </p:nvSpPr>
            <p:spPr bwMode="hidden">
              <a:xfrm>
                <a:off x="2160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3" name="Freeform 1341"/>
              <p:cNvSpPr>
                <a:spLocks/>
              </p:cNvSpPr>
              <p:nvPr/>
            </p:nvSpPr>
            <p:spPr bwMode="hidden">
              <a:xfrm>
                <a:off x="2074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4" name="Freeform 1342"/>
              <p:cNvSpPr>
                <a:spLocks/>
              </p:cNvSpPr>
              <p:nvPr/>
            </p:nvSpPr>
            <p:spPr bwMode="hidden">
              <a:xfrm>
                <a:off x="1988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5" name="Freeform 1343"/>
              <p:cNvSpPr>
                <a:spLocks/>
              </p:cNvSpPr>
              <p:nvPr/>
            </p:nvSpPr>
            <p:spPr bwMode="hidden">
              <a:xfrm>
                <a:off x="1902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6" name="Freeform 1344"/>
              <p:cNvSpPr>
                <a:spLocks/>
              </p:cNvSpPr>
              <p:nvPr/>
            </p:nvSpPr>
            <p:spPr bwMode="hidden">
              <a:xfrm>
                <a:off x="437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7" name="Freeform 1345"/>
              <p:cNvSpPr>
                <a:spLocks/>
              </p:cNvSpPr>
              <p:nvPr/>
            </p:nvSpPr>
            <p:spPr bwMode="hidden">
              <a:xfrm>
                <a:off x="350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8" name="Freeform 1346"/>
              <p:cNvSpPr>
                <a:spLocks/>
              </p:cNvSpPr>
              <p:nvPr/>
            </p:nvSpPr>
            <p:spPr bwMode="hidden">
              <a:xfrm>
                <a:off x="264" y="3934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689" name="Freeform 1347"/>
              <p:cNvSpPr>
                <a:spLocks/>
              </p:cNvSpPr>
              <p:nvPr/>
            </p:nvSpPr>
            <p:spPr bwMode="hidden">
              <a:xfrm>
                <a:off x="178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950" name="Group 1348"/>
            <p:cNvGrpSpPr>
              <a:grpSpLocks/>
            </p:cNvGrpSpPr>
            <p:nvPr/>
          </p:nvGrpSpPr>
          <p:grpSpPr bwMode="auto">
            <a:xfrm>
              <a:off x="9" y="3934"/>
              <a:ext cx="5728" cy="301"/>
              <a:chOff x="9" y="3934"/>
              <a:chExt cx="5728" cy="301"/>
            </a:xfrm>
          </p:grpSpPr>
          <p:sp>
            <p:nvSpPr>
              <p:cNvPr id="1290" name="Freeform 1349"/>
              <p:cNvSpPr>
                <a:spLocks/>
              </p:cNvSpPr>
              <p:nvPr/>
            </p:nvSpPr>
            <p:spPr bwMode="hidden">
              <a:xfrm>
                <a:off x="92" y="3934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1" name="Freeform 1350"/>
              <p:cNvSpPr>
                <a:spLocks/>
              </p:cNvSpPr>
              <p:nvPr/>
            </p:nvSpPr>
            <p:spPr bwMode="hidden">
              <a:xfrm>
                <a:off x="9" y="3934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2" name="Freeform 1351"/>
              <p:cNvSpPr>
                <a:spLocks/>
              </p:cNvSpPr>
              <p:nvPr/>
            </p:nvSpPr>
            <p:spPr bwMode="hidden">
              <a:xfrm>
                <a:off x="5694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3" name="Freeform 1352"/>
              <p:cNvSpPr>
                <a:spLocks/>
              </p:cNvSpPr>
              <p:nvPr/>
            </p:nvSpPr>
            <p:spPr bwMode="hidden">
              <a:xfrm>
                <a:off x="5607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4" name="Freeform 1353"/>
              <p:cNvSpPr>
                <a:spLocks/>
              </p:cNvSpPr>
              <p:nvPr/>
            </p:nvSpPr>
            <p:spPr bwMode="hidden">
              <a:xfrm>
                <a:off x="552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5" name="Freeform 1354"/>
              <p:cNvSpPr>
                <a:spLocks/>
              </p:cNvSpPr>
              <p:nvPr/>
            </p:nvSpPr>
            <p:spPr bwMode="hidden">
              <a:xfrm>
                <a:off x="5435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6" name="Freeform 1355"/>
              <p:cNvSpPr>
                <a:spLocks/>
              </p:cNvSpPr>
              <p:nvPr/>
            </p:nvSpPr>
            <p:spPr bwMode="hidden">
              <a:xfrm>
                <a:off x="534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7" name="Freeform 1356"/>
              <p:cNvSpPr>
                <a:spLocks/>
              </p:cNvSpPr>
              <p:nvPr/>
            </p:nvSpPr>
            <p:spPr bwMode="hidden">
              <a:xfrm>
                <a:off x="526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8" name="Freeform 1357"/>
              <p:cNvSpPr>
                <a:spLocks/>
              </p:cNvSpPr>
              <p:nvPr/>
            </p:nvSpPr>
            <p:spPr bwMode="hidden">
              <a:xfrm>
                <a:off x="517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99" name="Freeform 1358"/>
              <p:cNvSpPr>
                <a:spLocks/>
              </p:cNvSpPr>
              <p:nvPr/>
            </p:nvSpPr>
            <p:spPr bwMode="hidden">
              <a:xfrm>
                <a:off x="5090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0" name="Freeform 1359"/>
              <p:cNvSpPr>
                <a:spLocks/>
              </p:cNvSpPr>
              <p:nvPr/>
            </p:nvSpPr>
            <p:spPr bwMode="hidden">
              <a:xfrm>
                <a:off x="5004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1" name="Freeform 1360"/>
              <p:cNvSpPr>
                <a:spLocks/>
              </p:cNvSpPr>
              <p:nvPr/>
            </p:nvSpPr>
            <p:spPr bwMode="hidden">
              <a:xfrm>
                <a:off x="4918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2" name="Freeform 1361"/>
              <p:cNvSpPr>
                <a:spLocks/>
              </p:cNvSpPr>
              <p:nvPr/>
            </p:nvSpPr>
            <p:spPr bwMode="hidden">
              <a:xfrm>
                <a:off x="483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3" name="Freeform 1362"/>
              <p:cNvSpPr>
                <a:spLocks/>
              </p:cNvSpPr>
              <p:nvPr/>
            </p:nvSpPr>
            <p:spPr bwMode="hidden">
              <a:xfrm>
                <a:off x="4746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4" name="Freeform 1363"/>
              <p:cNvSpPr>
                <a:spLocks/>
              </p:cNvSpPr>
              <p:nvPr/>
            </p:nvSpPr>
            <p:spPr bwMode="hidden">
              <a:xfrm>
                <a:off x="4659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5" name="Freeform 1364"/>
              <p:cNvSpPr>
                <a:spLocks/>
              </p:cNvSpPr>
              <p:nvPr/>
            </p:nvSpPr>
            <p:spPr bwMode="hidden">
              <a:xfrm>
                <a:off x="457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6" name="Freeform 1365"/>
              <p:cNvSpPr>
                <a:spLocks/>
              </p:cNvSpPr>
              <p:nvPr/>
            </p:nvSpPr>
            <p:spPr bwMode="hidden">
              <a:xfrm>
                <a:off x="448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7" name="Freeform 1366"/>
              <p:cNvSpPr>
                <a:spLocks/>
              </p:cNvSpPr>
              <p:nvPr/>
            </p:nvSpPr>
            <p:spPr bwMode="hidden">
              <a:xfrm>
                <a:off x="440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8" name="Freeform 1367"/>
              <p:cNvSpPr>
                <a:spLocks/>
              </p:cNvSpPr>
              <p:nvPr/>
            </p:nvSpPr>
            <p:spPr bwMode="hidden">
              <a:xfrm>
                <a:off x="4315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09" name="Freeform 1368"/>
              <p:cNvSpPr>
                <a:spLocks/>
              </p:cNvSpPr>
              <p:nvPr/>
            </p:nvSpPr>
            <p:spPr bwMode="hidden">
              <a:xfrm>
                <a:off x="422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0" name="Freeform 1369"/>
              <p:cNvSpPr>
                <a:spLocks/>
              </p:cNvSpPr>
              <p:nvPr/>
            </p:nvSpPr>
            <p:spPr bwMode="hidden">
              <a:xfrm>
                <a:off x="414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1" name="Freeform 1370"/>
              <p:cNvSpPr>
                <a:spLocks/>
              </p:cNvSpPr>
              <p:nvPr/>
            </p:nvSpPr>
            <p:spPr bwMode="hidden">
              <a:xfrm>
                <a:off x="4056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2" name="Freeform 1371"/>
              <p:cNvSpPr>
                <a:spLocks/>
              </p:cNvSpPr>
              <p:nvPr/>
            </p:nvSpPr>
            <p:spPr bwMode="hidden">
              <a:xfrm>
                <a:off x="3970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3" name="Freeform 1372"/>
              <p:cNvSpPr>
                <a:spLocks/>
              </p:cNvSpPr>
              <p:nvPr/>
            </p:nvSpPr>
            <p:spPr bwMode="hidden">
              <a:xfrm>
                <a:off x="3884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4" name="Freeform 1373"/>
              <p:cNvSpPr>
                <a:spLocks/>
              </p:cNvSpPr>
              <p:nvPr/>
            </p:nvSpPr>
            <p:spPr bwMode="hidden">
              <a:xfrm>
                <a:off x="3798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5" name="Freeform 1374"/>
              <p:cNvSpPr>
                <a:spLocks/>
              </p:cNvSpPr>
              <p:nvPr/>
            </p:nvSpPr>
            <p:spPr bwMode="hidden">
              <a:xfrm>
                <a:off x="3711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6" name="Freeform 1375"/>
              <p:cNvSpPr>
                <a:spLocks/>
              </p:cNvSpPr>
              <p:nvPr/>
            </p:nvSpPr>
            <p:spPr bwMode="hidden">
              <a:xfrm>
                <a:off x="362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7" name="Freeform 1376"/>
              <p:cNvSpPr>
                <a:spLocks/>
              </p:cNvSpPr>
              <p:nvPr/>
            </p:nvSpPr>
            <p:spPr bwMode="hidden">
              <a:xfrm>
                <a:off x="3539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8" name="Freeform 1377"/>
              <p:cNvSpPr>
                <a:spLocks/>
              </p:cNvSpPr>
              <p:nvPr/>
            </p:nvSpPr>
            <p:spPr bwMode="hidden">
              <a:xfrm>
                <a:off x="345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19" name="Freeform 1378"/>
              <p:cNvSpPr>
                <a:spLocks/>
              </p:cNvSpPr>
              <p:nvPr/>
            </p:nvSpPr>
            <p:spPr bwMode="hidden">
              <a:xfrm>
                <a:off x="336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0" name="Freeform 1379"/>
              <p:cNvSpPr>
                <a:spLocks/>
              </p:cNvSpPr>
              <p:nvPr/>
            </p:nvSpPr>
            <p:spPr bwMode="hidden">
              <a:xfrm>
                <a:off x="328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1" name="Freeform 1380"/>
              <p:cNvSpPr>
                <a:spLocks/>
              </p:cNvSpPr>
              <p:nvPr/>
            </p:nvSpPr>
            <p:spPr bwMode="hidden">
              <a:xfrm>
                <a:off x="3194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2" name="Freeform 1381"/>
              <p:cNvSpPr>
                <a:spLocks/>
              </p:cNvSpPr>
              <p:nvPr/>
            </p:nvSpPr>
            <p:spPr bwMode="hidden">
              <a:xfrm>
                <a:off x="3108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3" name="Freeform 1382"/>
              <p:cNvSpPr>
                <a:spLocks/>
              </p:cNvSpPr>
              <p:nvPr/>
            </p:nvSpPr>
            <p:spPr bwMode="hidden">
              <a:xfrm>
                <a:off x="302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4" name="Freeform 1383"/>
              <p:cNvSpPr>
                <a:spLocks/>
              </p:cNvSpPr>
              <p:nvPr/>
            </p:nvSpPr>
            <p:spPr bwMode="hidden">
              <a:xfrm>
                <a:off x="2936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5" name="Freeform 1384"/>
              <p:cNvSpPr>
                <a:spLocks/>
              </p:cNvSpPr>
              <p:nvPr/>
            </p:nvSpPr>
            <p:spPr bwMode="hidden">
              <a:xfrm>
                <a:off x="2850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6" name="Freeform 1385"/>
              <p:cNvSpPr>
                <a:spLocks/>
              </p:cNvSpPr>
              <p:nvPr/>
            </p:nvSpPr>
            <p:spPr bwMode="hidden">
              <a:xfrm>
                <a:off x="2763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7" name="Freeform 1386"/>
              <p:cNvSpPr>
                <a:spLocks/>
              </p:cNvSpPr>
              <p:nvPr/>
            </p:nvSpPr>
            <p:spPr bwMode="hidden">
              <a:xfrm>
                <a:off x="267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8" name="Freeform 1387"/>
              <p:cNvSpPr>
                <a:spLocks/>
              </p:cNvSpPr>
              <p:nvPr/>
            </p:nvSpPr>
            <p:spPr bwMode="hidden">
              <a:xfrm>
                <a:off x="259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29" name="Freeform 1388"/>
              <p:cNvSpPr>
                <a:spLocks/>
              </p:cNvSpPr>
              <p:nvPr/>
            </p:nvSpPr>
            <p:spPr bwMode="hidden">
              <a:xfrm>
                <a:off x="250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0" name="Freeform 1389"/>
              <p:cNvSpPr>
                <a:spLocks/>
              </p:cNvSpPr>
              <p:nvPr/>
            </p:nvSpPr>
            <p:spPr bwMode="hidden">
              <a:xfrm>
                <a:off x="2419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1" name="Freeform 1390"/>
              <p:cNvSpPr>
                <a:spLocks/>
              </p:cNvSpPr>
              <p:nvPr/>
            </p:nvSpPr>
            <p:spPr bwMode="hidden">
              <a:xfrm>
                <a:off x="2333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2" name="Freeform 1391"/>
              <p:cNvSpPr>
                <a:spLocks/>
              </p:cNvSpPr>
              <p:nvPr/>
            </p:nvSpPr>
            <p:spPr bwMode="hidden">
              <a:xfrm>
                <a:off x="2246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3" name="Freeform 1392"/>
              <p:cNvSpPr>
                <a:spLocks/>
              </p:cNvSpPr>
              <p:nvPr/>
            </p:nvSpPr>
            <p:spPr bwMode="hidden">
              <a:xfrm>
                <a:off x="2160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4" name="Freeform 1393"/>
              <p:cNvSpPr>
                <a:spLocks/>
              </p:cNvSpPr>
              <p:nvPr/>
            </p:nvSpPr>
            <p:spPr bwMode="hidden">
              <a:xfrm>
                <a:off x="2074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5" name="Freeform 1394"/>
              <p:cNvSpPr>
                <a:spLocks/>
              </p:cNvSpPr>
              <p:nvPr/>
            </p:nvSpPr>
            <p:spPr bwMode="hidden">
              <a:xfrm>
                <a:off x="1988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6" name="Freeform 1395"/>
              <p:cNvSpPr>
                <a:spLocks/>
              </p:cNvSpPr>
              <p:nvPr/>
            </p:nvSpPr>
            <p:spPr bwMode="hidden">
              <a:xfrm>
                <a:off x="1902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7" name="Freeform 1396"/>
              <p:cNvSpPr>
                <a:spLocks/>
              </p:cNvSpPr>
              <p:nvPr/>
            </p:nvSpPr>
            <p:spPr bwMode="hidden">
              <a:xfrm>
                <a:off x="1815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8" name="Freeform 1397"/>
              <p:cNvSpPr>
                <a:spLocks/>
              </p:cNvSpPr>
              <p:nvPr/>
            </p:nvSpPr>
            <p:spPr bwMode="hidden">
              <a:xfrm>
                <a:off x="172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9" name="Freeform 1398"/>
              <p:cNvSpPr>
                <a:spLocks/>
              </p:cNvSpPr>
              <p:nvPr/>
            </p:nvSpPr>
            <p:spPr bwMode="hidden">
              <a:xfrm>
                <a:off x="1643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0" name="Freeform 1399"/>
              <p:cNvSpPr>
                <a:spLocks/>
              </p:cNvSpPr>
              <p:nvPr/>
            </p:nvSpPr>
            <p:spPr bwMode="hidden">
              <a:xfrm>
                <a:off x="155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1" name="Freeform 1400"/>
              <p:cNvSpPr>
                <a:spLocks/>
              </p:cNvSpPr>
              <p:nvPr/>
            </p:nvSpPr>
            <p:spPr bwMode="hidden">
              <a:xfrm>
                <a:off x="147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2" name="Freeform 1401"/>
              <p:cNvSpPr>
                <a:spLocks/>
              </p:cNvSpPr>
              <p:nvPr/>
            </p:nvSpPr>
            <p:spPr bwMode="hidden">
              <a:xfrm>
                <a:off x="138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4B5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3" name="Freeform 1402"/>
              <p:cNvSpPr>
                <a:spLocks/>
              </p:cNvSpPr>
              <p:nvPr/>
            </p:nvSpPr>
            <p:spPr bwMode="hidden">
              <a:xfrm>
                <a:off x="1298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4" name="Freeform 1403"/>
              <p:cNvSpPr>
                <a:spLocks/>
              </p:cNvSpPr>
              <p:nvPr/>
            </p:nvSpPr>
            <p:spPr bwMode="hidden">
              <a:xfrm>
                <a:off x="1212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5" name="Freeform 1404"/>
              <p:cNvSpPr>
                <a:spLocks/>
              </p:cNvSpPr>
              <p:nvPr/>
            </p:nvSpPr>
            <p:spPr bwMode="hidden">
              <a:xfrm>
                <a:off x="1126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6" name="Freeform 1405"/>
              <p:cNvSpPr>
                <a:spLocks/>
              </p:cNvSpPr>
              <p:nvPr/>
            </p:nvSpPr>
            <p:spPr bwMode="hidden">
              <a:xfrm>
                <a:off x="1040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7" name="Freeform 1406"/>
              <p:cNvSpPr>
                <a:spLocks/>
              </p:cNvSpPr>
              <p:nvPr/>
            </p:nvSpPr>
            <p:spPr bwMode="hidden">
              <a:xfrm>
                <a:off x="954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8" name="Freeform 1407"/>
              <p:cNvSpPr>
                <a:spLocks/>
              </p:cNvSpPr>
              <p:nvPr/>
            </p:nvSpPr>
            <p:spPr bwMode="hidden">
              <a:xfrm>
                <a:off x="867" y="4020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49" name="Freeform 1408"/>
              <p:cNvSpPr>
                <a:spLocks/>
              </p:cNvSpPr>
              <p:nvPr/>
            </p:nvSpPr>
            <p:spPr bwMode="hidden">
              <a:xfrm>
                <a:off x="781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0" name="Freeform 1409"/>
              <p:cNvSpPr>
                <a:spLocks/>
              </p:cNvSpPr>
              <p:nvPr/>
            </p:nvSpPr>
            <p:spPr bwMode="hidden">
              <a:xfrm>
                <a:off x="695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1" name="Freeform 1410"/>
              <p:cNvSpPr>
                <a:spLocks/>
              </p:cNvSpPr>
              <p:nvPr/>
            </p:nvSpPr>
            <p:spPr bwMode="hidden">
              <a:xfrm>
                <a:off x="609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2" name="Freeform 1411"/>
              <p:cNvSpPr>
                <a:spLocks/>
              </p:cNvSpPr>
              <p:nvPr/>
            </p:nvSpPr>
            <p:spPr bwMode="hidden">
              <a:xfrm>
                <a:off x="523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3" name="Freeform 1412"/>
              <p:cNvSpPr>
                <a:spLocks/>
              </p:cNvSpPr>
              <p:nvPr/>
            </p:nvSpPr>
            <p:spPr bwMode="hidden">
              <a:xfrm>
                <a:off x="437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4" name="Freeform 1413"/>
              <p:cNvSpPr>
                <a:spLocks/>
              </p:cNvSpPr>
              <p:nvPr/>
            </p:nvSpPr>
            <p:spPr bwMode="hidden">
              <a:xfrm>
                <a:off x="350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5" name="Freeform 1414"/>
              <p:cNvSpPr>
                <a:spLocks/>
              </p:cNvSpPr>
              <p:nvPr/>
            </p:nvSpPr>
            <p:spPr bwMode="hidden">
              <a:xfrm>
                <a:off x="264" y="4020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6" name="Freeform 1415"/>
              <p:cNvSpPr>
                <a:spLocks/>
              </p:cNvSpPr>
              <p:nvPr/>
            </p:nvSpPr>
            <p:spPr bwMode="hidden">
              <a:xfrm>
                <a:off x="178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7" name="Freeform 1416"/>
              <p:cNvSpPr>
                <a:spLocks/>
              </p:cNvSpPr>
              <p:nvPr/>
            </p:nvSpPr>
            <p:spPr bwMode="hidden">
              <a:xfrm>
                <a:off x="92" y="4020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8" name="Freeform 1417"/>
              <p:cNvSpPr>
                <a:spLocks/>
              </p:cNvSpPr>
              <p:nvPr/>
            </p:nvSpPr>
            <p:spPr bwMode="hidden">
              <a:xfrm>
                <a:off x="9" y="4020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FB6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59" name="Freeform 1418"/>
              <p:cNvSpPr>
                <a:spLocks/>
              </p:cNvSpPr>
              <p:nvPr/>
            </p:nvSpPr>
            <p:spPr bwMode="hidden">
              <a:xfrm>
                <a:off x="5694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0" name="Freeform 1419"/>
              <p:cNvSpPr>
                <a:spLocks/>
              </p:cNvSpPr>
              <p:nvPr/>
            </p:nvSpPr>
            <p:spPr bwMode="hidden">
              <a:xfrm>
                <a:off x="5607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1" name="Freeform 1420"/>
              <p:cNvSpPr>
                <a:spLocks/>
              </p:cNvSpPr>
              <p:nvPr/>
            </p:nvSpPr>
            <p:spPr bwMode="hidden">
              <a:xfrm>
                <a:off x="552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2" name="Freeform 1421"/>
              <p:cNvSpPr>
                <a:spLocks/>
              </p:cNvSpPr>
              <p:nvPr/>
            </p:nvSpPr>
            <p:spPr bwMode="hidden">
              <a:xfrm>
                <a:off x="5435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3" name="Freeform 1422"/>
              <p:cNvSpPr>
                <a:spLocks/>
              </p:cNvSpPr>
              <p:nvPr/>
            </p:nvSpPr>
            <p:spPr bwMode="hidden">
              <a:xfrm>
                <a:off x="534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4" name="Freeform 1423"/>
              <p:cNvSpPr>
                <a:spLocks/>
              </p:cNvSpPr>
              <p:nvPr/>
            </p:nvSpPr>
            <p:spPr bwMode="hidden">
              <a:xfrm>
                <a:off x="526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5" name="Freeform 1424"/>
              <p:cNvSpPr>
                <a:spLocks/>
              </p:cNvSpPr>
              <p:nvPr/>
            </p:nvSpPr>
            <p:spPr bwMode="hidden">
              <a:xfrm>
                <a:off x="517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6" name="Freeform 1425"/>
              <p:cNvSpPr>
                <a:spLocks/>
              </p:cNvSpPr>
              <p:nvPr/>
            </p:nvSpPr>
            <p:spPr bwMode="hidden">
              <a:xfrm>
                <a:off x="5090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7" name="Freeform 1426"/>
              <p:cNvSpPr>
                <a:spLocks/>
              </p:cNvSpPr>
              <p:nvPr/>
            </p:nvSpPr>
            <p:spPr bwMode="hidden">
              <a:xfrm>
                <a:off x="5004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8" name="Freeform 1427"/>
              <p:cNvSpPr>
                <a:spLocks/>
              </p:cNvSpPr>
              <p:nvPr/>
            </p:nvSpPr>
            <p:spPr bwMode="hidden">
              <a:xfrm>
                <a:off x="4918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69" name="Freeform 1428"/>
              <p:cNvSpPr>
                <a:spLocks/>
              </p:cNvSpPr>
              <p:nvPr/>
            </p:nvSpPr>
            <p:spPr bwMode="hidden">
              <a:xfrm>
                <a:off x="483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0" name="Freeform 1429"/>
              <p:cNvSpPr>
                <a:spLocks/>
              </p:cNvSpPr>
              <p:nvPr/>
            </p:nvSpPr>
            <p:spPr bwMode="hidden">
              <a:xfrm>
                <a:off x="4746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1" name="Freeform 1430"/>
              <p:cNvSpPr>
                <a:spLocks/>
              </p:cNvSpPr>
              <p:nvPr/>
            </p:nvSpPr>
            <p:spPr bwMode="hidden">
              <a:xfrm>
                <a:off x="4659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2" name="Freeform 1431"/>
              <p:cNvSpPr>
                <a:spLocks/>
              </p:cNvSpPr>
              <p:nvPr/>
            </p:nvSpPr>
            <p:spPr bwMode="hidden">
              <a:xfrm>
                <a:off x="457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3" name="Freeform 1432"/>
              <p:cNvSpPr>
                <a:spLocks/>
              </p:cNvSpPr>
              <p:nvPr/>
            </p:nvSpPr>
            <p:spPr bwMode="hidden">
              <a:xfrm>
                <a:off x="448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4" name="Freeform 1433"/>
              <p:cNvSpPr>
                <a:spLocks/>
              </p:cNvSpPr>
              <p:nvPr/>
            </p:nvSpPr>
            <p:spPr bwMode="hidden">
              <a:xfrm>
                <a:off x="440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5" name="Freeform 1434"/>
              <p:cNvSpPr>
                <a:spLocks/>
              </p:cNvSpPr>
              <p:nvPr/>
            </p:nvSpPr>
            <p:spPr bwMode="hidden">
              <a:xfrm>
                <a:off x="4315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6" name="Freeform 1435"/>
              <p:cNvSpPr>
                <a:spLocks/>
              </p:cNvSpPr>
              <p:nvPr/>
            </p:nvSpPr>
            <p:spPr bwMode="hidden">
              <a:xfrm>
                <a:off x="422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7" name="Freeform 1436"/>
              <p:cNvSpPr>
                <a:spLocks/>
              </p:cNvSpPr>
              <p:nvPr/>
            </p:nvSpPr>
            <p:spPr bwMode="hidden">
              <a:xfrm>
                <a:off x="414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8" name="Freeform 1437"/>
              <p:cNvSpPr>
                <a:spLocks/>
              </p:cNvSpPr>
              <p:nvPr/>
            </p:nvSpPr>
            <p:spPr bwMode="hidden">
              <a:xfrm>
                <a:off x="4056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79" name="Freeform 1438"/>
              <p:cNvSpPr>
                <a:spLocks/>
              </p:cNvSpPr>
              <p:nvPr/>
            </p:nvSpPr>
            <p:spPr bwMode="hidden">
              <a:xfrm>
                <a:off x="3970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0" name="Freeform 1439"/>
              <p:cNvSpPr>
                <a:spLocks/>
              </p:cNvSpPr>
              <p:nvPr/>
            </p:nvSpPr>
            <p:spPr bwMode="hidden">
              <a:xfrm>
                <a:off x="3884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1" name="Freeform 1440"/>
              <p:cNvSpPr>
                <a:spLocks/>
              </p:cNvSpPr>
              <p:nvPr/>
            </p:nvSpPr>
            <p:spPr bwMode="hidden">
              <a:xfrm>
                <a:off x="3798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2" name="Freeform 1441"/>
              <p:cNvSpPr>
                <a:spLocks/>
              </p:cNvSpPr>
              <p:nvPr/>
            </p:nvSpPr>
            <p:spPr bwMode="hidden">
              <a:xfrm>
                <a:off x="3711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3" name="Freeform 1442"/>
              <p:cNvSpPr>
                <a:spLocks/>
              </p:cNvSpPr>
              <p:nvPr/>
            </p:nvSpPr>
            <p:spPr bwMode="hidden">
              <a:xfrm>
                <a:off x="362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4" name="Freeform 1443"/>
              <p:cNvSpPr>
                <a:spLocks/>
              </p:cNvSpPr>
              <p:nvPr/>
            </p:nvSpPr>
            <p:spPr bwMode="hidden">
              <a:xfrm>
                <a:off x="3539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5" name="Freeform 1444"/>
              <p:cNvSpPr>
                <a:spLocks/>
              </p:cNvSpPr>
              <p:nvPr/>
            </p:nvSpPr>
            <p:spPr bwMode="hidden">
              <a:xfrm>
                <a:off x="345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6" name="Freeform 1445"/>
              <p:cNvSpPr>
                <a:spLocks/>
              </p:cNvSpPr>
              <p:nvPr/>
            </p:nvSpPr>
            <p:spPr bwMode="hidden">
              <a:xfrm>
                <a:off x="336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7" name="Freeform 1446"/>
              <p:cNvSpPr>
                <a:spLocks/>
              </p:cNvSpPr>
              <p:nvPr/>
            </p:nvSpPr>
            <p:spPr bwMode="hidden">
              <a:xfrm>
                <a:off x="328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8" name="Freeform 1447"/>
              <p:cNvSpPr>
                <a:spLocks/>
              </p:cNvSpPr>
              <p:nvPr/>
            </p:nvSpPr>
            <p:spPr bwMode="hidden">
              <a:xfrm>
                <a:off x="3194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89" name="Freeform 1448"/>
              <p:cNvSpPr>
                <a:spLocks/>
              </p:cNvSpPr>
              <p:nvPr/>
            </p:nvSpPr>
            <p:spPr bwMode="hidden">
              <a:xfrm>
                <a:off x="3108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0" name="Freeform 1449"/>
              <p:cNvSpPr>
                <a:spLocks/>
              </p:cNvSpPr>
              <p:nvPr/>
            </p:nvSpPr>
            <p:spPr bwMode="hidden">
              <a:xfrm>
                <a:off x="302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1" name="Freeform 1450"/>
              <p:cNvSpPr>
                <a:spLocks/>
              </p:cNvSpPr>
              <p:nvPr/>
            </p:nvSpPr>
            <p:spPr bwMode="hidden">
              <a:xfrm>
                <a:off x="2936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2" name="Freeform 1451"/>
              <p:cNvSpPr>
                <a:spLocks/>
              </p:cNvSpPr>
              <p:nvPr/>
            </p:nvSpPr>
            <p:spPr bwMode="hidden">
              <a:xfrm>
                <a:off x="2850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3" name="Freeform 1452"/>
              <p:cNvSpPr>
                <a:spLocks/>
              </p:cNvSpPr>
              <p:nvPr/>
            </p:nvSpPr>
            <p:spPr bwMode="hidden">
              <a:xfrm>
                <a:off x="2763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4" name="Freeform 1453"/>
              <p:cNvSpPr>
                <a:spLocks/>
              </p:cNvSpPr>
              <p:nvPr/>
            </p:nvSpPr>
            <p:spPr bwMode="hidden">
              <a:xfrm>
                <a:off x="267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5" name="Freeform 1454"/>
              <p:cNvSpPr>
                <a:spLocks/>
              </p:cNvSpPr>
              <p:nvPr/>
            </p:nvSpPr>
            <p:spPr bwMode="hidden">
              <a:xfrm>
                <a:off x="259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6" name="Freeform 1455"/>
              <p:cNvSpPr>
                <a:spLocks/>
              </p:cNvSpPr>
              <p:nvPr/>
            </p:nvSpPr>
            <p:spPr bwMode="hidden">
              <a:xfrm>
                <a:off x="250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7" name="Freeform 1456"/>
              <p:cNvSpPr>
                <a:spLocks/>
              </p:cNvSpPr>
              <p:nvPr/>
            </p:nvSpPr>
            <p:spPr bwMode="hidden">
              <a:xfrm>
                <a:off x="2419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8" name="Freeform 1457"/>
              <p:cNvSpPr>
                <a:spLocks/>
              </p:cNvSpPr>
              <p:nvPr/>
            </p:nvSpPr>
            <p:spPr bwMode="hidden">
              <a:xfrm>
                <a:off x="2333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99" name="Freeform 1458"/>
              <p:cNvSpPr>
                <a:spLocks/>
              </p:cNvSpPr>
              <p:nvPr/>
            </p:nvSpPr>
            <p:spPr bwMode="hidden">
              <a:xfrm>
                <a:off x="2246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0" name="Freeform 1459"/>
              <p:cNvSpPr>
                <a:spLocks/>
              </p:cNvSpPr>
              <p:nvPr/>
            </p:nvSpPr>
            <p:spPr bwMode="hidden">
              <a:xfrm>
                <a:off x="2160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1" name="Freeform 1460"/>
              <p:cNvSpPr>
                <a:spLocks/>
              </p:cNvSpPr>
              <p:nvPr/>
            </p:nvSpPr>
            <p:spPr bwMode="hidden">
              <a:xfrm>
                <a:off x="2074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2" name="Freeform 1461"/>
              <p:cNvSpPr>
                <a:spLocks/>
              </p:cNvSpPr>
              <p:nvPr/>
            </p:nvSpPr>
            <p:spPr bwMode="hidden">
              <a:xfrm>
                <a:off x="1988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3" name="Freeform 1462"/>
              <p:cNvSpPr>
                <a:spLocks/>
              </p:cNvSpPr>
              <p:nvPr/>
            </p:nvSpPr>
            <p:spPr bwMode="hidden">
              <a:xfrm>
                <a:off x="1902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4" name="Freeform 1463"/>
              <p:cNvSpPr>
                <a:spLocks/>
              </p:cNvSpPr>
              <p:nvPr/>
            </p:nvSpPr>
            <p:spPr bwMode="hidden">
              <a:xfrm>
                <a:off x="1815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5" name="Freeform 1464"/>
              <p:cNvSpPr>
                <a:spLocks/>
              </p:cNvSpPr>
              <p:nvPr/>
            </p:nvSpPr>
            <p:spPr bwMode="hidden">
              <a:xfrm>
                <a:off x="172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6" name="Freeform 1465"/>
              <p:cNvSpPr>
                <a:spLocks/>
              </p:cNvSpPr>
              <p:nvPr/>
            </p:nvSpPr>
            <p:spPr bwMode="hidden">
              <a:xfrm>
                <a:off x="1643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7" name="Freeform 1466"/>
              <p:cNvSpPr>
                <a:spLocks/>
              </p:cNvSpPr>
              <p:nvPr/>
            </p:nvSpPr>
            <p:spPr bwMode="hidden">
              <a:xfrm>
                <a:off x="155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8" name="Freeform 1467"/>
              <p:cNvSpPr>
                <a:spLocks/>
              </p:cNvSpPr>
              <p:nvPr/>
            </p:nvSpPr>
            <p:spPr bwMode="hidden">
              <a:xfrm>
                <a:off x="147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09" name="Freeform 1468"/>
              <p:cNvSpPr>
                <a:spLocks/>
              </p:cNvSpPr>
              <p:nvPr/>
            </p:nvSpPr>
            <p:spPr bwMode="hidden">
              <a:xfrm>
                <a:off x="138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0" name="Freeform 1469"/>
              <p:cNvSpPr>
                <a:spLocks/>
              </p:cNvSpPr>
              <p:nvPr/>
            </p:nvSpPr>
            <p:spPr bwMode="hidden">
              <a:xfrm>
                <a:off x="1298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1" name="Freeform 1470"/>
              <p:cNvSpPr>
                <a:spLocks/>
              </p:cNvSpPr>
              <p:nvPr/>
            </p:nvSpPr>
            <p:spPr bwMode="hidden">
              <a:xfrm>
                <a:off x="1212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2" name="Freeform 1471"/>
              <p:cNvSpPr>
                <a:spLocks/>
              </p:cNvSpPr>
              <p:nvPr/>
            </p:nvSpPr>
            <p:spPr bwMode="hidden">
              <a:xfrm>
                <a:off x="1126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3" name="Freeform 1472"/>
              <p:cNvSpPr>
                <a:spLocks/>
              </p:cNvSpPr>
              <p:nvPr/>
            </p:nvSpPr>
            <p:spPr bwMode="hidden">
              <a:xfrm>
                <a:off x="1040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4" name="Freeform 1473"/>
              <p:cNvSpPr>
                <a:spLocks/>
              </p:cNvSpPr>
              <p:nvPr/>
            </p:nvSpPr>
            <p:spPr bwMode="hidden">
              <a:xfrm>
                <a:off x="954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5" name="Freeform 1474"/>
              <p:cNvSpPr>
                <a:spLocks/>
              </p:cNvSpPr>
              <p:nvPr/>
            </p:nvSpPr>
            <p:spPr bwMode="hidden">
              <a:xfrm>
                <a:off x="867" y="4192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6" name="Freeform 1475"/>
              <p:cNvSpPr>
                <a:spLocks/>
              </p:cNvSpPr>
              <p:nvPr/>
            </p:nvSpPr>
            <p:spPr bwMode="hidden">
              <a:xfrm>
                <a:off x="781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7" name="Freeform 1476"/>
              <p:cNvSpPr>
                <a:spLocks/>
              </p:cNvSpPr>
              <p:nvPr/>
            </p:nvSpPr>
            <p:spPr bwMode="hidden">
              <a:xfrm>
                <a:off x="695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8" name="Freeform 1477"/>
              <p:cNvSpPr>
                <a:spLocks/>
              </p:cNvSpPr>
              <p:nvPr/>
            </p:nvSpPr>
            <p:spPr bwMode="hidden">
              <a:xfrm>
                <a:off x="609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19" name="Freeform 1478"/>
              <p:cNvSpPr>
                <a:spLocks/>
              </p:cNvSpPr>
              <p:nvPr/>
            </p:nvSpPr>
            <p:spPr bwMode="hidden">
              <a:xfrm>
                <a:off x="523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0" name="Freeform 1479"/>
              <p:cNvSpPr>
                <a:spLocks/>
              </p:cNvSpPr>
              <p:nvPr/>
            </p:nvSpPr>
            <p:spPr bwMode="hidden">
              <a:xfrm>
                <a:off x="437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1" name="Freeform 1480"/>
              <p:cNvSpPr>
                <a:spLocks/>
              </p:cNvSpPr>
              <p:nvPr/>
            </p:nvSpPr>
            <p:spPr bwMode="hidden">
              <a:xfrm>
                <a:off x="350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2" name="Freeform 1481"/>
              <p:cNvSpPr>
                <a:spLocks/>
              </p:cNvSpPr>
              <p:nvPr/>
            </p:nvSpPr>
            <p:spPr bwMode="hidden">
              <a:xfrm>
                <a:off x="264" y="4192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3" name="Freeform 1482"/>
              <p:cNvSpPr>
                <a:spLocks/>
              </p:cNvSpPr>
              <p:nvPr/>
            </p:nvSpPr>
            <p:spPr bwMode="hidden">
              <a:xfrm>
                <a:off x="178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4" name="Freeform 1483"/>
              <p:cNvSpPr>
                <a:spLocks/>
              </p:cNvSpPr>
              <p:nvPr/>
            </p:nvSpPr>
            <p:spPr bwMode="hidden">
              <a:xfrm>
                <a:off x="92" y="4192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5" name="Freeform 1484"/>
              <p:cNvSpPr>
                <a:spLocks/>
              </p:cNvSpPr>
              <p:nvPr/>
            </p:nvSpPr>
            <p:spPr bwMode="hidden">
              <a:xfrm>
                <a:off x="9" y="4192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31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6" name="Freeform 1485"/>
              <p:cNvSpPr>
                <a:spLocks/>
              </p:cNvSpPr>
              <p:nvPr/>
            </p:nvSpPr>
            <p:spPr bwMode="hidden">
              <a:xfrm>
                <a:off x="5694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7" name="Freeform 1486"/>
              <p:cNvSpPr>
                <a:spLocks/>
              </p:cNvSpPr>
              <p:nvPr/>
            </p:nvSpPr>
            <p:spPr bwMode="hidden">
              <a:xfrm>
                <a:off x="5607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8" name="Freeform 1487"/>
              <p:cNvSpPr>
                <a:spLocks/>
              </p:cNvSpPr>
              <p:nvPr/>
            </p:nvSpPr>
            <p:spPr bwMode="hidden">
              <a:xfrm>
                <a:off x="552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29" name="Freeform 1488"/>
              <p:cNvSpPr>
                <a:spLocks/>
              </p:cNvSpPr>
              <p:nvPr/>
            </p:nvSpPr>
            <p:spPr bwMode="hidden">
              <a:xfrm>
                <a:off x="5435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0" name="Freeform 1489"/>
              <p:cNvSpPr>
                <a:spLocks/>
              </p:cNvSpPr>
              <p:nvPr/>
            </p:nvSpPr>
            <p:spPr bwMode="hidden">
              <a:xfrm>
                <a:off x="534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1" name="Freeform 1490"/>
              <p:cNvSpPr>
                <a:spLocks/>
              </p:cNvSpPr>
              <p:nvPr/>
            </p:nvSpPr>
            <p:spPr bwMode="hidden">
              <a:xfrm>
                <a:off x="526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2" name="Freeform 1491"/>
              <p:cNvSpPr>
                <a:spLocks/>
              </p:cNvSpPr>
              <p:nvPr/>
            </p:nvSpPr>
            <p:spPr bwMode="hidden">
              <a:xfrm>
                <a:off x="517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3" name="Freeform 1492"/>
              <p:cNvSpPr>
                <a:spLocks/>
              </p:cNvSpPr>
              <p:nvPr/>
            </p:nvSpPr>
            <p:spPr bwMode="hidden">
              <a:xfrm>
                <a:off x="5090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4" name="Freeform 1493"/>
              <p:cNvSpPr>
                <a:spLocks/>
              </p:cNvSpPr>
              <p:nvPr/>
            </p:nvSpPr>
            <p:spPr bwMode="hidden">
              <a:xfrm>
                <a:off x="5004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5" name="Freeform 1494"/>
              <p:cNvSpPr>
                <a:spLocks/>
              </p:cNvSpPr>
              <p:nvPr/>
            </p:nvSpPr>
            <p:spPr bwMode="hidden">
              <a:xfrm>
                <a:off x="4918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6" name="Freeform 1495"/>
              <p:cNvSpPr>
                <a:spLocks/>
              </p:cNvSpPr>
              <p:nvPr/>
            </p:nvSpPr>
            <p:spPr bwMode="hidden">
              <a:xfrm>
                <a:off x="483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7" name="Freeform 1496"/>
              <p:cNvSpPr>
                <a:spLocks/>
              </p:cNvSpPr>
              <p:nvPr/>
            </p:nvSpPr>
            <p:spPr bwMode="hidden">
              <a:xfrm>
                <a:off x="4746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8" name="Freeform 1497"/>
              <p:cNvSpPr>
                <a:spLocks/>
              </p:cNvSpPr>
              <p:nvPr/>
            </p:nvSpPr>
            <p:spPr bwMode="hidden">
              <a:xfrm>
                <a:off x="4659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39" name="Freeform 1498"/>
              <p:cNvSpPr>
                <a:spLocks/>
              </p:cNvSpPr>
              <p:nvPr/>
            </p:nvSpPr>
            <p:spPr bwMode="hidden">
              <a:xfrm>
                <a:off x="457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0" name="Freeform 1499"/>
              <p:cNvSpPr>
                <a:spLocks/>
              </p:cNvSpPr>
              <p:nvPr/>
            </p:nvSpPr>
            <p:spPr bwMode="hidden">
              <a:xfrm>
                <a:off x="448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1" name="Freeform 1500"/>
              <p:cNvSpPr>
                <a:spLocks/>
              </p:cNvSpPr>
              <p:nvPr/>
            </p:nvSpPr>
            <p:spPr bwMode="hidden">
              <a:xfrm>
                <a:off x="440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2" name="Freeform 1501"/>
              <p:cNvSpPr>
                <a:spLocks/>
              </p:cNvSpPr>
              <p:nvPr/>
            </p:nvSpPr>
            <p:spPr bwMode="hidden">
              <a:xfrm>
                <a:off x="4315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3" name="Freeform 1502"/>
              <p:cNvSpPr>
                <a:spLocks/>
              </p:cNvSpPr>
              <p:nvPr/>
            </p:nvSpPr>
            <p:spPr bwMode="hidden">
              <a:xfrm>
                <a:off x="422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4" name="Freeform 1503"/>
              <p:cNvSpPr>
                <a:spLocks/>
              </p:cNvSpPr>
              <p:nvPr/>
            </p:nvSpPr>
            <p:spPr bwMode="hidden">
              <a:xfrm>
                <a:off x="414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5" name="Freeform 1504"/>
              <p:cNvSpPr>
                <a:spLocks/>
              </p:cNvSpPr>
              <p:nvPr/>
            </p:nvSpPr>
            <p:spPr bwMode="hidden">
              <a:xfrm>
                <a:off x="4056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6" name="Freeform 1505"/>
              <p:cNvSpPr>
                <a:spLocks/>
              </p:cNvSpPr>
              <p:nvPr/>
            </p:nvSpPr>
            <p:spPr bwMode="hidden">
              <a:xfrm>
                <a:off x="3970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7" name="Freeform 1506"/>
              <p:cNvSpPr>
                <a:spLocks/>
              </p:cNvSpPr>
              <p:nvPr/>
            </p:nvSpPr>
            <p:spPr bwMode="hidden">
              <a:xfrm>
                <a:off x="3884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8" name="Freeform 1507"/>
              <p:cNvSpPr>
                <a:spLocks/>
              </p:cNvSpPr>
              <p:nvPr/>
            </p:nvSpPr>
            <p:spPr bwMode="hidden">
              <a:xfrm>
                <a:off x="3798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49" name="Freeform 1508"/>
              <p:cNvSpPr>
                <a:spLocks/>
              </p:cNvSpPr>
              <p:nvPr/>
            </p:nvSpPr>
            <p:spPr bwMode="hidden">
              <a:xfrm>
                <a:off x="3711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0" name="Freeform 1509"/>
              <p:cNvSpPr>
                <a:spLocks/>
              </p:cNvSpPr>
              <p:nvPr/>
            </p:nvSpPr>
            <p:spPr bwMode="hidden">
              <a:xfrm>
                <a:off x="362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1" name="Freeform 1510"/>
              <p:cNvSpPr>
                <a:spLocks/>
              </p:cNvSpPr>
              <p:nvPr/>
            </p:nvSpPr>
            <p:spPr bwMode="hidden">
              <a:xfrm>
                <a:off x="3539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2" name="Freeform 1511"/>
              <p:cNvSpPr>
                <a:spLocks/>
              </p:cNvSpPr>
              <p:nvPr/>
            </p:nvSpPr>
            <p:spPr bwMode="hidden">
              <a:xfrm>
                <a:off x="345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3" name="Freeform 1512"/>
              <p:cNvSpPr>
                <a:spLocks/>
              </p:cNvSpPr>
              <p:nvPr/>
            </p:nvSpPr>
            <p:spPr bwMode="hidden">
              <a:xfrm>
                <a:off x="336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4" name="Freeform 1513"/>
              <p:cNvSpPr>
                <a:spLocks/>
              </p:cNvSpPr>
              <p:nvPr/>
            </p:nvSpPr>
            <p:spPr bwMode="hidden">
              <a:xfrm>
                <a:off x="328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5" name="Freeform 1514"/>
              <p:cNvSpPr>
                <a:spLocks/>
              </p:cNvSpPr>
              <p:nvPr/>
            </p:nvSpPr>
            <p:spPr bwMode="hidden">
              <a:xfrm>
                <a:off x="3194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6" name="Freeform 1515"/>
              <p:cNvSpPr>
                <a:spLocks/>
              </p:cNvSpPr>
              <p:nvPr/>
            </p:nvSpPr>
            <p:spPr bwMode="hidden">
              <a:xfrm>
                <a:off x="3108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7" name="Freeform 1516"/>
              <p:cNvSpPr>
                <a:spLocks/>
              </p:cNvSpPr>
              <p:nvPr/>
            </p:nvSpPr>
            <p:spPr bwMode="hidden">
              <a:xfrm>
                <a:off x="302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8" name="Freeform 1517"/>
              <p:cNvSpPr>
                <a:spLocks/>
              </p:cNvSpPr>
              <p:nvPr/>
            </p:nvSpPr>
            <p:spPr bwMode="hidden">
              <a:xfrm>
                <a:off x="2936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59" name="Freeform 1518"/>
              <p:cNvSpPr>
                <a:spLocks/>
              </p:cNvSpPr>
              <p:nvPr/>
            </p:nvSpPr>
            <p:spPr bwMode="hidden">
              <a:xfrm>
                <a:off x="2850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0" name="Freeform 1519"/>
              <p:cNvSpPr>
                <a:spLocks/>
              </p:cNvSpPr>
              <p:nvPr/>
            </p:nvSpPr>
            <p:spPr bwMode="hidden">
              <a:xfrm>
                <a:off x="2763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1" name="Freeform 1520"/>
              <p:cNvSpPr>
                <a:spLocks/>
              </p:cNvSpPr>
              <p:nvPr/>
            </p:nvSpPr>
            <p:spPr bwMode="hidden">
              <a:xfrm>
                <a:off x="267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2" name="Freeform 1521"/>
              <p:cNvSpPr>
                <a:spLocks/>
              </p:cNvSpPr>
              <p:nvPr/>
            </p:nvSpPr>
            <p:spPr bwMode="hidden">
              <a:xfrm>
                <a:off x="259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3" name="Freeform 1522"/>
              <p:cNvSpPr>
                <a:spLocks/>
              </p:cNvSpPr>
              <p:nvPr/>
            </p:nvSpPr>
            <p:spPr bwMode="hidden">
              <a:xfrm>
                <a:off x="250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4" name="Freeform 1523"/>
              <p:cNvSpPr>
                <a:spLocks/>
              </p:cNvSpPr>
              <p:nvPr/>
            </p:nvSpPr>
            <p:spPr bwMode="hidden">
              <a:xfrm>
                <a:off x="2419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5" name="Freeform 1524"/>
              <p:cNvSpPr>
                <a:spLocks/>
              </p:cNvSpPr>
              <p:nvPr/>
            </p:nvSpPr>
            <p:spPr bwMode="hidden">
              <a:xfrm>
                <a:off x="2333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6" name="Freeform 1525"/>
              <p:cNvSpPr>
                <a:spLocks/>
              </p:cNvSpPr>
              <p:nvPr/>
            </p:nvSpPr>
            <p:spPr bwMode="hidden">
              <a:xfrm>
                <a:off x="2246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7" name="Freeform 1526"/>
              <p:cNvSpPr>
                <a:spLocks/>
              </p:cNvSpPr>
              <p:nvPr/>
            </p:nvSpPr>
            <p:spPr bwMode="hidden">
              <a:xfrm>
                <a:off x="2160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8" name="Freeform 1527"/>
              <p:cNvSpPr>
                <a:spLocks/>
              </p:cNvSpPr>
              <p:nvPr/>
            </p:nvSpPr>
            <p:spPr bwMode="hidden">
              <a:xfrm>
                <a:off x="2074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69" name="Freeform 1528"/>
              <p:cNvSpPr>
                <a:spLocks/>
              </p:cNvSpPr>
              <p:nvPr/>
            </p:nvSpPr>
            <p:spPr bwMode="hidden">
              <a:xfrm>
                <a:off x="1988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0" name="Freeform 1529"/>
              <p:cNvSpPr>
                <a:spLocks/>
              </p:cNvSpPr>
              <p:nvPr/>
            </p:nvSpPr>
            <p:spPr bwMode="hidden">
              <a:xfrm>
                <a:off x="1902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1" name="Freeform 1530"/>
              <p:cNvSpPr>
                <a:spLocks/>
              </p:cNvSpPr>
              <p:nvPr/>
            </p:nvSpPr>
            <p:spPr bwMode="hidden">
              <a:xfrm>
                <a:off x="1815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2" name="Freeform 1531"/>
              <p:cNvSpPr>
                <a:spLocks/>
              </p:cNvSpPr>
              <p:nvPr/>
            </p:nvSpPr>
            <p:spPr bwMode="hidden">
              <a:xfrm>
                <a:off x="172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3" name="Freeform 1532"/>
              <p:cNvSpPr>
                <a:spLocks/>
              </p:cNvSpPr>
              <p:nvPr/>
            </p:nvSpPr>
            <p:spPr bwMode="hidden">
              <a:xfrm>
                <a:off x="1643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4" name="Freeform 1533"/>
              <p:cNvSpPr>
                <a:spLocks/>
              </p:cNvSpPr>
              <p:nvPr/>
            </p:nvSpPr>
            <p:spPr bwMode="hidden">
              <a:xfrm>
                <a:off x="155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5" name="Freeform 1534"/>
              <p:cNvSpPr>
                <a:spLocks/>
              </p:cNvSpPr>
              <p:nvPr/>
            </p:nvSpPr>
            <p:spPr bwMode="hidden">
              <a:xfrm>
                <a:off x="147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6" name="Freeform 1535"/>
              <p:cNvSpPr>
                <a:spLocks/>
              </p:cNvSpPr>
              <p:nvPr/>
            </p:nvSpPr>
            <p:spPr bwMode="hidden">
              <a:xfrm>
                <a:off x="138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7" name="Freeform 1536"/>
              <p:cNvSpPr>
                <a:spLocks/>
              </p:cNvSpPr>
              <p:nvPr/>
            </p:nvSpPr>
            <p:spPr bwMode="hidden">
              <a:xfrm>
                <a:off x="1298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8" name="Freeform 1537"/>
              <p:cNvSpPr>
                <a:spLocks/>
              </p:cNvSpPr>
              <p:nvPr/>
            </p:nvSpPr>
            <p:spPr bwMode="hidden">
              <a:xfrm>
                <a:off x="1212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79" name="Freeform 1538"/>
              <p:cNvSpPr>
                <a:spLocks/>
              </p:cNvSpPr>
              <p:nvPr/>
            </p:nvSpPr>
            <p:spPr bwMode="hidden">
              <a:xfrm>
                <a:off x="1126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0" name="Freeform 1539"/>
              <p:cNvSpPr>
                <a:spLocks/>
              </p:cNvSpPr>
              <p:nvPr/>
            </p:nvSpPr>
            <p:spPr bwMode="hidden">
              <a:xfrm>
                <a:off x="1040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1" name="Freeform 1540"/>
              <p:cNvSpPr>
                <a:spLocks/>
              </p:cNvSpPr>
              <p:nvPr/>
            </p:nvSpPr>
            <p:spPr bwMode="hidden">
              <a:xfrm>
                <a:off x="954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2" name="Freeform 1541"/>
              <p:cNvSpPr>
                <a:spLocks/>
              </p:cNvSpPr>
              <p:nvPr/>
            </p:nvSpPr>
            <p:spPr bwMode="hidden">
              <a:xfrm>
                <a:off x="867" y="4106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3" name="Freeform 1542"/>
              <p:cNvSpPr>
                <a:spLocks/>
              </p:cNvSpPr>
              <p:nvPr/>
            </p:nvSpPr>
            <p:spPr bwMode="hidden">
              <a:xfrm>
                <a:off x="781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4" name="Freeform 1543"/>
              <p:cNvSpPr>
                <a:spLocks/>
              </p:cNvSpPr>
              <p:nvPr/>
            </p:nvSpPr>
            <p:spPr bwMode="hidden">
              <a:xfrm>
                <a:off x="695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5" name="Freeform 1544"/>
              <p:cNvSpPr>
                <a:spLocks/>
              </p:cNvSpPr>
              <p:nvPr/>
            </p:nvSpPr>
            <p:spPr bwMode="hidden">
              <a:xfrm>
                <a:off x="609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6" name="Freeform 1545"/>
              <p:cNvSpPr>
                <a:spLocks/>
              </p:cNvSpPr>
              <p:nvPr/>
            </p:nvSpPr>
            <p:spPr bwMode="hidden">
              <a:xfrm>
                <a:off x="523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7" name="Freeform 1546"/>
              <p:cNvSpPr>
                <a:spLocks/>
              </p:cNvSpPr>
              <p:nvPr/>
            </p:nvSpPr>
            <p:spPr bwMode="hidden">
              <a:xfrm>
                <a:off x="437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8" name="Freeform 1547"/>
              <p:cNvSpPr>
                <a:spLocks/>
              </p:cNvSpPr>
              <p:nvPr/>
            </p:nvSpPr>
            <p:spPr bwMode="hidden">
              <a:xfrm>
                <a:off x="350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489" name="Freeform 1548"/>
              <p:cNvSpPr>
                <a:spLocks/>
              </p:cNvSpPr>
              <p:nvPr/>
            </p:nvSpPr>
            <p:spPr bwMode="hidden">
              <a:xfrm>
                <a:off x="264" y="4106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</p:grpSp>
        <p:grpSp>
          <p:nvGrpSpPr>
            <p:cNvPr id="951" name="Group 1549"/>
            <p:cNvGrpSpPr>
              <a:grpSpLocks/>
            </p:cNvGrpSpPr>
            <p:nvPr/>
          </p:nvGrpSpPr>
          <p:grpSpPr bwMode="auto">
            <a:xfrm>
              <a:off x="9" y="1190"/>
              <a:ext cx="5728" cy="2959"/>
              <a:chOff x="9" y="1190"/>
              <a:chExt cx="5728" cy="2959"/>
            </a:xfrm>
          </p:grpSpPr>
          <p:sp>
            <p:nvSpPr>
              <p:cNvPr id="1090" name="Freeform 1550"/>
              <p:cNvSpPr>
                <a:spLocks/>
              </p:cNvSpPr>
              <p:nvPr/>
            </p:nvSpPr>
            <p:spPr bwMode="hidden">
              <a:xfrm>
                <a:off x="178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1" name="Freeform 1551"/>
              <p:cNvSpPr>
                <a:spLocks/>
              </p:cNvSpPr>
              <p:nvPr/>
            </p:nvSpPr>
            <p:spPr bwMode="hidden">
              <a:xfrm>
                <a:off x="92" y="4106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2" name="Freeform 1552"/>
              <p:cNvSpPr>
                <a:spLocks/>
              </p:cNvSpPr>
              <p:nvPr/>
            </p:nvSpPr>
            <p:spPr bwMode="hidden">
              <a:xfrm>
                <a:off x="9" y="4106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D4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3" name="Freeform 1553"/>
              <p:cNvSpPr>
                <a:spLocks/>
              </p:cNvSpPr>
              <p:nvPr/>
            </p:nvSpPr>
            <p:spPr bwMode="hidden">
              <a:xfrm>
                <a:off x="5694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4" name="Freeform 1554"/>
              <p:cNvSpPr>
                <a:spLocks/>
              </p:cNvSpPr>
              <p:nvPr/>
            </p:nvSpPr>
            <p:spPr bwMode="hidden">
              <a:xfrm>
                <a:off x="5607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5" name="Freeform 1555"/>
              <p:cNvSpPr>
                <a:spLocks/>
              </p:cNvSpPr>
              <p:nvPr/>
            </p:nvSpPr>
            <p:spPr bwMode="hidden">
              <a:xfrm>
                <a:off x="552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6" name="Freeform 1556"/>
              <p:cNvSpPr>
                <a:spLocks/>
              </p:cNvSpPr>
              <p:nvPr/>
            </p:nvSpPr>
            <p:spPr bwMode="hidden">
              <a:xfrm>
                <a:off x="5435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7" name="Freeform 1557"/>
              <p:cNvSpPr>
                <a:spLocks/>
              </p:cNvSpPr>
              <p:nvPr/>
            </p:nvSpPr>
            <p:spPr bwMode="hidden">
              <a:xfrm>
                <a:off x="534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8" name="Freeform 1558"/>
              <p:cNvSpPr>
                <a:spLocks/>
              </p:cNvSpPr>
              <p:nvPr/>
            </p:nvSpPr>
            <p:spPr bwMode="hidden">
              <a:xfrm>
                <a:off x="526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99" name="Freeform 1559"/>
              <p:cNvSpPr>
                <a:spLocks/>
              </p:cNvSpPr>
              <p:nvPr/>
            </p:nvSpPr>
            <p:spPr bwMode="hidden">
              <a:xfrm>
                <a:off x="517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0" name="Freeform 1560"/>
              <p:cNvSpPr>
                <a:spLocks/>
              </p:cNvSpPr>
              <p:nvPr/>
            </p:nvSpPr>
            <p:spPr bwMode="hidden">
              <a:xfrm>
                <a:off x="5090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1" name="Freeform 1561"/>
              <p:cNvSpPr>
                <a:spLocks/>
              </p:cNvSpPr>
              <p:nvPr/>
            </p:nvSpPr>
            <p:spPr bwMode="hidden">
              <a:xfrm>
                <a:off x="5004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2" name="Freeform 1562"/>
              <p:cNvSpPr>
                <a:spLocks/>
              </p:cNvSpPr>
              <p:nvPr/>
            </p:nvSpPr>
            <p:spPr bwMode="hidden">
              <a:xfrm>
                <a:off x="4918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3" name="Freeform 1563"/>
              <p:cNvSpPr>
                <a:spLocks/>
              </p:cNvSpPr>
              <p:nvPr/>
            </p:nvSpPr>
            <p:spPr bwMode="hidden">
              <a:xfrm>
                <a:off x="483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4" name="Freeform 1564"/>
              <p:cNvSpPr>
                <a:spLocks/>
              </p:cNvSpPr>
              <p:nvPr/>
            </p:nvSpPr>
            <p:spPr bwMode="hidden">
              <a:xfrm>
                <a:off x="4746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5" name="Freeform 1565"/>
              <p:cNvSpPr>
                <a:spLocks/>
              </p:cNvSpPr>
              <p:nvPr/>
            </p:nvSpPr>
            <p:spPr bwMode="hidden">
              <a:xfrm>
                <a:off x="4659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6" name="Freeform 1566"/>
              <p:cNvSpPr>
                <a:spLocks/>
              </p:cNvSpPr>
              <p:nvPr/>
            </p:nvSpPr>
            <p:spPr bwMode="hidden">
              <a:xfrm>
                <a:off x="457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7" name="Freeform 1567"/>
              <p:cNvSpPr>
                <a:spLocks/>
              </p:cNvSpPr>
              <p:nvPr/>
            </p:nvSpPr>
            <p:spPr bwMode="hidden">
              <a:xfrm>
                <a:off x="448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8" name="Freeform 1568"/>
              <p:cNvSpPr>
                <a:spLocks/>
              </p:cNvSpPr>
              <p:nvPr/>
            </p:nvSpPr>
            <p:spPr bwMode="hidden">
              <a:xfrm>
                <a:off x="440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09" name="Freeform 1569"/>
              <p:cNvSpPr>
                <a:spLocks/>
              </p:cNvSpPr>
              <p:nvPr/>
            </p:nvSpPr>
            <p:spPr bwMode="hidden">
              <a:xfrm>
                <a:off x="4315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0" name="Freeform 1570"/>
              <p:cNvSpPr>
                <a:spLocks/>
              </p:cNvSpPr>
              <p:nvPr/>
            </p:nvSpPr>
            <p:spPr bwMode="hidden">
              <a:xfrm>
                <a:off x="422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1" name="Freeform 1571"/>
              <p:cNvSpPr>
                <a:spLocks/>
              </p:cNvSpPr>
              <p:nvPr/>
            </p:nvSpPr>
            <p:spPr bwMode="hidden">
              <a:xfrm>
                <a:off x="414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2" name="Freeform 1572"/>
              <p:cNvSpPr>
                <a:spLocks/>
              </p:cNvSpPr>
              <p:nvPr/>
            </p:nvSpPr>
            <p:spPr bwMode="hidden">
              <a:xfrm>
                <a:off x="4056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3" name="Freeform 1573"/>
              <p:cNvSpPr>
                <a:spLocks/>
              </p:cNvSpPr>
              <p:nvPr/>
            </p:nvSpPr>
            <p:spPr bwMode="hidden">
              <a:xfrm>
                <a:off x="3970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4" name="Freeform 1574"/>
              <p:cNvSpPr>
                <a:spLocks/>
              </p:cNvSpPr>
              <p:nvPr/>
            </p:nvSpPr>
            <p:spPr bwMode="hidden">
              <a:xfrm>
                <a:off x="3884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5" name="Freeform 1575"/>
              <p:cNvSpPr>
                <a:spLocks/>
              </p:cNvSpPr>
              <p:nvPr/>
            </p:nvSpPr>
            <p:spPr bwMode="hidden">
              <a:xfrm>
                <a:off x="3798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6" name="Freeform 1576"/>
              <p:cNvSpPr>
                <a:spLocks/>
              </p:cNvSpPr>
              <p:nvPr/>
            </p:nvSpPr>
            <p:spPr bwMode="hidden">
              <a:xfrm>
                <a:off x="3711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7" name="Freeform 1577"/>
              <p:cNvSpPr>
                <a:spLocks/>
              </p:cNvSpPr>
              <p:nvPr/>
            </p:nvSpPr>
            <p:spPr bwMode="hidden">
              <a:xfrm>
                <a:off x="362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8" name="Freeform 1578"/>
              <p:cNvSpPr>
                <a:spLocks/>
              </p:cNvSpPr>
              <p:nvPr/>
            </p:nvSpPr>
            <p:spPr bwMode="hidden">
              <a:xfrm>
                <a:off x="3539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19" name="Freeform 1579"/>
              <p:cNvSpPr>
                <a:spLocks/>
              </p:cNvSpPr>
              <p:nvPr/>
            </p:nvSpPr>
            <p:spPr bwMode="hidden">
              <a:xfrm>
                <a:off x="345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0" name="Freeform 1580"/>
              <p:cNvSpPr>
                <a:spLocks/>
              </p:cNvSpPr>
              <p:nvPr/>
            </p:nvSpPr>
            <p:spPr bwMode="hidden">
              <a:xfrm>
                <a:off x="336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1" name="Freeform 1581"/>
              <p:cNvSpPr>
                <a:spLocks/>
              </p:cNvSpPr>
              <p:nvPr/>
            </p:nvSpPr>
            <p:spPr bwMode="hidden">
              <a:xfrm>
                <a:off x="328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2" name="Freeform 1582"/>
              <p:cNvSpPr>
                <a:spLocks/>
              </p:cNvSpPr>
              <p:nvPr/>
            </p:nvSpPr>
            <p:spPr bwMode="hidden">
              <a:xfrm>
                <a:off x="3194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3" name="Freeform 1583"/>
              <p:cNvSpPr>
                <a:spLocks/>
              </p:cNvSpPr>
              <p:nvPr/>
            </p:nvSpPr>
            <p:spPr bwMode="hidden">
              <a:xfrm>
                <a:off x="3108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4" name="Freeform 1584"/>
              <p:cNvSpPr>
                <a:spLocks/>
              </p:cNvSpPr>
              <p:nvPr/>
            </p:nvSpPr>
            <p:spPr bwMode="hidden">
              <a:xfrm>
                <a:off x="302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5" name="Freeform 1585"/>
              <p:cNvSpPr>
                <a:spLocks/>
              </p:cNvSpPr>
              <p:nvPr/>
            </p:nvSpPr>
            <p:spPr bwMode="hidden">
              <a:xfrm>
                <a:off x="2936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6" name="Freeform 1586"/>
              <p:cNvSpPr>
                <a:spLocks/>
              </p:cNvSpPr>
              <p:nvPr/>
            </p:nvSpPr>
            <p:spPr bwMode="hidden">
              <a:xfrm>
                <a:off x="2850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7" name="Freeform 1587"/>
              <p:cNvSpPr>
                <a:spLocks/>
              </p:cNvSpPr>
              <p:nvPr/>
            </p:nvSpPr>
            <p:spPr bwMode="hidden">
              <a:xfrm>
                <a:off x="2763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8" name="Freeform 1588"/>
              <p:cNvSpPr>
                <a:spLocks/>
              </p:cNvSpPr>
              <p:nvPr/>
            </p:nvSpPr>
            <p:spPr bwMode="hidden">
              <a:xfrm>
                <a:off x="155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29" name="Freeform 1589"/>
              <p:cNvSpPr>
                <a:spLocks/>
              </p:cNvSpPr>
              <p:nvPr/>
            </p:nvSpPr>
            <p:spPr bwMode="hidden">
              <a:xfrm>
                <a:off x="147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0" name="Freeform 1590"/>
              <p:cNvSpPr>
                <a:spLocks/>
              </p:cNvSpPr>
              <p:nvPr/>
            </p:nvSpPr>
            <p:spPr bwMode="hidden">
              <a:xfrm>
                <a:off x="138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1" name="Freeform 1591"/>
              <p:cNvSpPr>
                <a:spLocks/>
              </p:cNvSpPr>
              <p:nvPr/>
            </p:nvSpPr>
            <p:spPr bwMode="hidden">
              <a:xfrm>
                <a:off x="1298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2" name="Freeform 1592"/>
              <p:cNvSpPr>
                <a:spLocks/>
              </p:cNvSpPr>
              <p:nvPr/>
            </p:nvSpPr>
            <p:spPr bwMode="hidden">
              <a:xfrm>
                <a:off x="1212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3" name="Freeform 1593"/>
              <p:cNvSpPr>
                <a:spLocks/>
              </p:cNvSpPr>
              <p:nvPr/>
            </p:nvSpPr>
            <p:spPr bwMode="hidden">
              <a:xfrm>
                <a:off x="1126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4" name="Freeform 1594"/>
              <p:cNvSpPr>
                <a:spLocks/>
              </p:cNvSpPr>
              <p:nvPr/>
            </p:nvSpPr>
            <p:spPr bwMode="hidden">
              <a:xfrm>
                <a:off x="1040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5" name="Freeform 1595"/>
              <p:cNvSpPr>
                <a:spLocks/>
              </p:cNvSpPr>
              <p:nvPr/>
            </p:nvSpPr>
            <p:spPr bwMode="hidden">
              <a:xfrm>
                <a:off x="954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6" name="Freeform 1596"/>
              <p:cNvSpPr>
                <a:spLocks/>
              </p:cNvSpPr>
              <p:nvPr/>
            </p:nvSpPr>
            <p:spPr bwMode="hidden">
              <a:xfrm>
                <a:off x="867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7" name="Freeform 1597"/>
              <p:cNvSpPr>
                <a:spLocks/>
              </p:cNvSpPr>
              <p:nvPr/>
            </p:nvSpPr>
            <p:spPr bwMode="hidden">
              <a:xfrm>
                <a:off x="78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8" name="Freeform 1598"/>
              <p:cNvSpPr>
                <a:spLocks/>
              </p:cNvSpPr>
              <p:nvPr/>
            </p:nvSpPr>
            <p:spPr bwMode="hidden">
              <a:xfrm>
                <a:off x="69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39" name="Freeform 1599"/>
              <p:cNvSpPr>
                <a:spLocks/>
              </p:cNvSpPr>
              <p:nvPr/>
            </p:nvSpPr>
            <p:spPr bwMode="hidden">
              <a:xfrm>
                <a:off x="60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0" name="Freeform 1600"/>
              <p:cNvSpPr>
                <a:spLocks/>
              </p:cNvSpPr>
              <p:nvPr/>
            </p:nvSpPr>
            <p:spPr bwMode="hidden">
              <a:xfrm>
                <a:off x="523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1" name="Freeform 1601"/>
              <p:cNvSpPr>
                <a:spLocks/>
              </p:cNvSpPr>
              <p:nvPr/>
            </p:nvSpPr>
            <p:spPr bwMode="hidden">
              <a:xfrm>
                <a:off x="43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2" name="Freeform 1602"/>
              <p:cNvSpPr>
                <a:spLocks/>
              </p:cNvSpPr>
              <p:nvPr/>
            </p:nvSpPr>
            <p:spPr bwMode="hidden">
              <a:xfrm>
                <a:off x="350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3" name="Freeform 1603"/>
              <p:cNvSpPr>
                <a:spLocks/>
              </p:cNvSpPr>
              <p:nvPr/>
            </p:nvSpPr>
            <p:spPr bwMode="hidden">
              <a:xfrm>
                <a:off x="264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4" name="Freeform 1604"/>
              <p:cNvSpPr>
                <a:spLocks/>
              </p:cNvSpPr>
              <p:nvPr/>
            </p:nvSpPr>
            <p:spPr bwMode="hidden">
              <a:xfrm>
                <a:off x="178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5" name="Freeform 1605"/>
              <p:cNvSpPr>
                <a:spLocks/>
              </p:cNvSpPr>
              <p:nvPr/>
            </p:nvSpPr>
            <p:spPr bwMode="hidden">
              <a:xfrm>
                <a:off x="92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6" name="Freeform 1606"/>
              <p:cNvSpPr>
                <a:spLocks/>
              </p:cNvSpPr>
              <p:nvPr/>
            </p:nvSpPr>
            <p:spPr bwMode="hidden">
              <a:xfrm>
                <a:off x="9" y="1190"/>
                <a:ext cx="40" cy="44"/>
              </a:xfrm>
              <a:custGeom>
                <a:avLst/>
                <a:gdLst>
                  <a:gd name="T0" fmla="*/ 0 w 40"/>
                  <a:gd name="T1" fmla="*/ 44 h 44"/>
                  <a:gd name="T2" fmla="*/ 0 w 40"/>
                  <a:gd name="T3" fmla="*/ 0 h 44"/>
                  <a:gd name="T4" fmla="*/ 40 w 40"/>
                  <a:gd name="T5" fmla="*/ 0 h 44"/>
                  <a:gd name="T6" fmla="*/ 40 w 40"/>
                  <a:gd name="T7" fmla="*/ 44 h 44"/>
                  <a:gd name="T8" fmla="*/ 0 w 40"/>
                  <a:gd name="T9" fmla="*/ 44 h 44"/>
                  <a:gd name="T10" fmla="*/ 0 w 40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4">
                    <a:moveTo>
                      <a:pt x="0" y="44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7" name="Freeform 1607"/>
              <p:cNvSpPr>
                <a:spLocks/>
              </p:cNvSpPr>
              <p:nvPr/>
            </p:nvSpPr>
            <p:spPr bwMode="hidden">
              <a:xfrm>
                <a:off x="2505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8" name="Freeform 1608"/>
              <p:cNvSpPr>
                <a:spLocks/>
              </p:cNvSpPr>
              <p:nvPr/>
            </p:nvSpPr>
            <p:spPr bwMode="hidden">
              <a:xfrm>
                <a:off x="2419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49" name="Freeform 1609"/>
              <p:cNvSpPr>
                <a:spLocks/>
              </p:cNvSpPr>
              <p:nvPr/>
            </p:nvSpPr>
            <p:spPr bwMode="hidden">
              <a:xfrm>
                <a:off x="2333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0" name="Freeform 1610"/>
              <p:cNvSpPr>
                <a:spLocks/>
              </p:cNvSpPr>
              <p:nvPr/>
            </p:nvSpPr>
            <p:spPr bwMode="hidden">
              <a:xfrm>
                <a:off x="2246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1" name="Freeform 1611"/>
              <p:cNvSpPr>
                <a:spLocks/>
              </p:cNvSpPr>
              <p:nvPr/>
            </p:nvSpPr>
            <p:spPr bwMode="hidden">
              <a:xfrm>
                <a:off x="2160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2" name="Freeform 1612"/>
              <p:cNvSpPr>
                <a:spLocks/>
              </p:cNvSpPr>
              <p:nvPr/>
            </p:nvSpPr>
            <p:spPr bwMode="hidden">
              <a:xfrm>
                <a:off x="2074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3" name="Freeform 1613"/>
              <p:cNvSpPr>
                <a:spLocks/>
              </p:cNvSpPr>
              <p:nvPr/>
            </p:nvSpPr>
            <p:spPr bwMode="hidden">
              <a:xfrm>
                <a:off x="1988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4" name="Freeform 1614"/>
              <p:cNvSpPr>
                <a:spLocks/>
              </p:cNvSpPr>
              <p:nvPr/>
            </p:nvSpPr>
            <p:spPr bwMode="hidden">
              <a:xfrm>
                <a:off x="1902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5" name="Freeform 1615"/>
              <p:cNvSpPr>
                <a:spLocks/>
              </p:cNvSpPr>
              <p:nvPr/>
            </p:nvSpPr>
            <p:spPr bwMode="hidden">
              <a:xfrm>
                <a:off x="1815" y="1190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0 h 44"/>
                  <a:gd name="T4" fmla="*/ 44 w 44"/>
                  <a:gd name="T5" fmla="*/ 0 h 44"/>
                  <a:gd name="T6" fmla="*/ 44 w 44"/>
                  <a:gd name="T7" fmla="*/ 44 h 44"/>
                  <a:gd name="T8" fmla="*/ 0 w 44"/>
                  <a:gd name="T9" fmla="*/ 44 h 44"/>
                  <a:gd name="T10" fmla="*/ 0 w 44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6" name="Freeform 1616"/>
              <p:cNvSpPr>
                <a:spLocks/>
              </p:cNvSpPr>
              <p:nvPr/>
            </p:nvSpPr>
            <p:spPr bwMode="hidden">
              <a:xfrm>
                <a:off x="1729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7" name="Freeform 1617"/>
              <p:cNvSpPr>
                <a:spLocks/>
              </p:cNvSpPr>
              <p:nvPr/>
            </p:nvSpPr>
            <p:spPr bwMode="hidden">
              <a:xfrm>
                <a:off x="1643" y="1190"/>
                <a:ext cx="44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85 w 43"/>
                  <a:gd name="T5" fmla="*/ 0 h 44"/>
                  <a:gd name="T6" fmla="*/ 85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8" name="Freeform 1618"/>
              <p:cNvSpPr>
                <a:spLocks/>
              </p:cNvSpPr>
              <p:nvPr/>
            </p:nvSpPr>
            <p:spPr bwMode="hidden">
              <a:xfrm>
                <a:off x="2677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59" name="Freeform 1619"/>
              <p:cNvSpPr>
                <a:spLocks/>
              </p:cNvSpPr>
              <p:nvPr/>
            </p:nvSpPr>
            <p:spPr bwMode="hidden">
              <a:xfrm>
                <a:off x="2591" y="1190"/>
                <a:ext cx="43" cy="44"/>
              </a:xfrm>
              <a:custGeom>
                <a:avLst/>
                <a:gdLst>
                  <a:gd name="T0" fmla="*/ 0 w 43"/>
                  <a:gd name="T1" fmla="*/ 44 h 44"/>
                  <a:gd name="T2" fmla="*/ 0 w 43"/>
                  <a:gd name="T3" fmla="*/ 0 h 44"/>
                  <a:gd name="T4" fmla="*/ 43 w 43"/>
                  <a:gd name="T5" fmla="*/ 0 h 44"/>
                  <a:gd name="T6" fmla="*/ 43 w 43"/>
                  <a:gd name="T7" fmla="*/ 44 h 44"/>
                  <a:gd name="T8" fmla="*/ 0 w 43"/>
                  <a:gd name="T9" fmla="*/ 44 h 44"/>
                  <a:gd name="T10" fmla="*/ 0 w 43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0" y="44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2E3F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0" name="Freeform 1620"/>
              <p:cNvSpPr>
                <a:spLocks/>
              </p:cNvSpPr>
              <p:nvPr/>
            </p:nvSpPr>
            <p:spPr bwMode="hidden">
              <a:xfrm>
                <a:off x="5694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1" name="Freeform 1621"/>
              <p:cNvSpPr>
                <a:spLocks/>
              </p:cNvSpPr>
              <p:nvPr/>
            </p:nvSpPr>
            <p:spPr bwMode="hidden">
              <a:xfrm>
                <a:off x="5607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2" name="Freeform 1622"/>
              <p:cNvSpPr>
                <a:spLocks/>
              </p:cNvSpPr>
              <p:nvPr/>
            </p:nvSpPr>
            <p:spPr bwMode="hidden">
              <a:xfrm>
                <a:off x="552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3" name="Freeform 1623"/>
              <p:cNvSpPr>
                <a:spLocks/>
              </p:cNvSpPr>
              <p:nvPr/>
            </p:nvSpPr>
            <p:spPr bwMode="hidden">
              <a:xfrm>
                <a:off x="5435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4" name="Freeform 1624"/>
              <p:cNvSpPr>
                <a:spLocks/>
              </p:cNvSpPr>
              <p:nvPr/>
            </p:nvSpPr>
            <p:spPr bwMode="hidden">
              <a:xfrm>
                <a:off x="534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5" name="Freeform 1625"/>
              <p:cNvSpPr>
                <a:spLocks/>
              </p:cNvSpPr>
              <p:nvPr/>
            </p:nvSpPr>
            <p:spPr bwMode="hidden">
              <a:xfrm>
                <a:off x="526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6" name="Freeform 1626"/>
              <p:cNvSpPr>
                <a:spLocks/>
              </p:cNvSpPr>
              <p:nvPr/>
            </p:nvSpPr>
            <p:spPr bwMode="hidden">
              <a:xfrm>
                <a:off x="517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7" name="Freeform 1627"/>
              <p:cNvSpPr>
                <a:spLocks/>
              </p:cNvSpPr>
              <p:nvPr/>
            </p:nvSpPr>
            <p:spPr bwMode="hidden">
              <a:xfrm>
                <a:off x="5090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8" name="Freeform 1628"/>
              <p:cNvSpPr>
                <a:spLocks/>
              </p:cNvSpPr>
              <p:nvPr/>
            </p:nvSpPr>
            <p:spPr bwMode="hidden">
              <a:xfrm>
                <a:off x="5004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69" name="Freeform 1629"/>
              <p:cNvSpPr>
                <a:spLocks/>
              </p:cNvSpPr>
              <p:nvPr/>
            </p:nvSpPr>
            <p:spPr bwMode="hidden">
              <a:xfrm>
                <a:off x="4918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0" name="Freeform 1630"/>
              <p:cNvSpPr>
                <a:spLocks/>
              </p:cNvSpPr>
              <p:nvPr/>
            </p:nvSpPr>
            <p:spPr bwMode="hidden">
              <a:xfrm>
                <a:off x="483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1" name="Freeform 1631"/>
              <p:cNvSpPr>
                <a:spLocks/>
              </p:cNvSpPr>
              <p:nvPr/>
            </p:nvSpPr>
            <p:spPr bwMode="hidden">
              <a:xfrm>
                <a:off x="4746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2" name="Freeform 1632"/>
              <p:cNvSpPr>
                <a:spLocks/>
              </p:cNvSpPr>
              <p:nvPr/>
            </p:nvSpPr>
            <p:spPr bwMode="hidden">
              <a:xfrm>
                <a:off x="4659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3" name="Freeform 1633"/>
              <p:cNvSpPr>
                <a:spLocks/>
              </p:cNvSpPr>
              <p:nvPr/>
            </p:nvSpPr>
            <p:spPr bwMode="hidden">
              <a:xfrm>
                <a:off x="457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4" name="Freeform 1634"/>
              <p:cNvSpPr>
                <a:spLocks/>
              </p:cNvSpPr>
              <p:nvPr/>
            </p:nvSpPr>
            <p:spPr bwMode="hidden">
              <a:xfrm>
                <a:off x="448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5" name="Freeform 1635"/>
              <p:cNvSpPr>
                <a:spLocks/>
              </p:cNvSpPr>
              <p:nvPr/>
            </p:nvSpPr>
            <p:spPr bwMode="hidden">
              <a:xfrm>
                <a:off x="440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6" name="Freeform 1636"/>
              <p:cNvSpPr>
                <a:spLocks/>
              </p:cNvSpPr>
              <p:nvPr/>
            </p:nvSpPr>
            <p:spPr bwMode="hidden">
              <a:xfrm>
                <a:off x="4315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7" name="Freeform 1637"/>
              <p:cNvSpPr>
                <a:spLocks/>
              </p:cNvSpPr>
              <p:nvPr/>
            </p:nvSpPr>
            <p:spPr bwMode="hidden">
              <a:xfrm>
                <a:off x="422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8" name="Freeform 1638"/>
              <p:cNvSpPr>
                <a:spLocks/>
              </p:cNvSpPr>
              <p:nvPr/>
            </p:nvSpPr>
            <p:spPr bwMode="hidden">
              <a:xfrm>
                <a:off x="414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79" name="Freeform 1639"/>
              <p:cNvSpPr>
                <a:spLocks/>
              </p:cNvSpPr>
              <p:nvPr/>
            </p:nvSpPr>
            <p:spPr bwMode="hidden">
              <a:xfrm>
                <a:off x="4056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0" name="Freeform 1640"/>
              <p:cNvSpPr>
                <a:spLocks/>
              </p:cNvSpPr>
              <p:nvPr/>
            </p:nvSpPr>
            <p:spPr bwMode="hidden">
              <a:xfrm>
                <a:off x="3970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1" name="Freeform 1641"/>
              <p:cNvSpPr>
                <a:spLocks/>
              </p:cNvSpPr>
              <p:nvPr/>
            </p:nvSpPr>
            <p:spPr bwMode="hidden">
              <a:xfrm>
                <a:off x="3884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2" name="Freeform 1642"/>
              <p:cNvSpPr>
                <a:spLocks/>
              </p:cNvSpPr>
              <p:nvPr/>
            </p:nvSpPr>
            <p:spPr bwMode="hidden">
              <a:xfrm>
                <a:off x="3798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3" name="Freeform 1643"/>
              <p:cNvSpPr>
                <a:spLocks/>
              </p:cNvSpPr>
              <p:nvPr/>
            </p:nvSpPr>
            <p:spPr bwMode="hidden">
              <a:xfrm>
                <a:off x="3711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4" name="Freeform 1644"/>
              <p:cNvSpPr>
                <a:spLocks/>
              </p:cNvSpPr>
              <p:nvPr/>
            </p:nvSpPr>
            <p:spPr bwMode="hidden">
              <a:xfrm>
                <a:off x="362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5" name="Freeform 1645"/>
              <p:cNvSpPr>
                <a:spLocks/>
              </p:cNvSpPr>
              <p:nvPr/>
            </p:nvSpPr>
            <p:spPr bwMode="hidden">
              <a:xfrm>
                <a:off x="3539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6" name="Freeform 1646"/>
              <p:cNvSpPr>
                <a:spLocks/>
              </p:cNvSpPr>
              <p:nvPr/>
            </p:nvSpPr>
            <p:spPr bwMode="hidden">
              <a:xfrm>
                <a:off x="345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7" name="Freeform 1647"/>
              <p:cNvSpPr>
                <a:spLocks/>
              </p:cNvSpPr>
              <p:nvPr/>
            </p:nvSpPr>
            <p:spPr bwMode="hidden">
              <a:xfrm>
                <a:off x="336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8" name="Freeform 1648"/>
              <p:cNvSpPr>
                <a:spLocks/>
              </p:cNvSpPr>
              <p:nvPr/>
            </p:nvSpPr>
            <p:spPr bwMode="hidden">
              <a:xfrm>
                <a:off x="328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89" name="Freeform 1649"/>
              <p:cNvSpPr>
                <a:spLocks/>
              </p:cNvSpPr>
              <p:nvPr/>
            </p:nvSpPr>
            <p:spPr bwMode="hidden">
              <a:xfrm>
                <a:off x="3194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0" name="Freeform 1650"/>
              <p:cNvSpPr>
                <a:spLocks/>
              </p:cNvSpPr>
              <p:nvPr/>
            </p:nvSpPr>
            <p:spPr bwMode="hidden">
              <a:xfrm>
                <a:off x="3108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1" name="Freeform 1651"/>
              <p:cNvSpPr>
                <a:spLocks/>
              </p:cNvSpPr>
              <p:nvPr/>
            </p:nvSpPr>
            <p:spPr bwMode="hidden">
              <a:xfrm>
                <a:off x="302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2" name="Freeform 1652"/>
              <p:cNvSpPr>
                <a:spLocks/>
              </p:cNvSpPr>
              <p:nvPr/>
            </p:nvSpPr>
            <p:spPr bwMode="hidden">
              <a:xfrm>
                <a:off x="2936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3" name="Freeform 1653"/>
              <p:cNvSpPr>
                <a:spLocks/>
              </p:cNvSpPr>
              <p:nvPr/>
            </p:nvSpPr>
            <p:spPr bwMode="hidden">
              <a:xfrm>
                <a:off x="2850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4" name="Freeform 1654"/>
              <p:cNvSpPr>
                <a:spLocks/>
              </p:cNvSpPr>
              <p:nvPr/>
            </p:nvSpPr>
            <p:spPr bwMode="hidden">
              <a:xfrm>
                <a:off x="2763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5" name="Freeform 1655"/>
              <p:cNvSpPr>
                <a:spLocks/>
              </p:cNvSpPr>
              <p:nvPr/>
            </p:nvSpPr>
            <p:spPr bwMode="hidden">
              <a:xfrm>
                <a:off x="155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6" name="Freeform 1656"/>
              <p:cNvSpPr>
                <a:spLocks/>
              </p:cNvSpPr>
              <p:nvPr/>
            </p:nvSpPr>
            <p:spPr bwMode="hidden">
              <a:xfrm>
                <a:off x="147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7" name="Freeform 1657"/>
              <p:cNvSpPr>
                <a:spLocks/>
              </p:cNvSpPr>
              <p:nvPr/>
            </p:nvSpPr>
            <p:spPr bwMode="hidden">
              <a:xfrm>
                <a:off x="138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8" name="Freeform 1658"/>
              <p:cNvSpPr>
                <a:spLocks/>
              </p:cNvSpPr>
              <p:nvPr/>
            </p:nvSpPr>
            <p:spPr bwMode="hidden">
              <a:xfrm>
                <a:off x="1298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199" name="Freeform 1659"/>
              <p:cNvSpPr>
                <a:spLocks/>
              </p:cNvSpPr>
              <p:nvPr/>
            </p:nvSpPr>
            <p:spPr bwMode="hidden">
              <a:xfrm>
                <a:off x="1212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0" name="Freeform 1660"/>
              <p:cNvSpPr>
                <a:spLocks/>
              </p:cNvSpPr>
              <p:nvPr/>
            </p:nvSpPr>
            <p:spPr bwMode="hidden">
              <a:xfrm>
                <a:off x="1126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1" name="Freeform 1661"/>
              <p:cNvSpPr>
                <a:spLocks/>
              </p:cNvSpPr>
              <p:nvPr/>
            </p:nvSpPr>
            <p:spPr bwMode="hidden">
              <a:xfrm>
                <a:off x="1040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2" name="Freeform 1662"/>
              <p:cNvSpPr>
                <a:spLocks/>
              </p:cNvSpPr>
              <p:nvPr/>
            </p:nvSpPr>
            <p:spPr bwMode="hidden">
              <a:xfrm>
                <a:off x="954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3" name="Freeform 1663"/>
              <p:cNvSpPr>
                <a:spLocks/>
              </p:cNvSpPr>
              <p:nvPr/>
            </p:nvSpPr>
            <p:spPr bwMode="hidden">
              <a:xfrm>
                <a:off x="867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4" name="Freeform 1664"/>
              <p:cNvSpPr>
                <a:spLocks/>
              </p:cNvSpPr>
              <p:nvPr/>
            </p:nvSpPr>
            <p:spPr bwMode="hidden">
              <a:xfrm>
                <a:off x="78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5" name="Freeform 1665"/>
              <p:cNvSpPr>
                <a:spLocks/>
              </p:cNvSpPr>
              <p:nvPr/>
            </p:nvSpPr>
            <p:spPr bwMode="hidden">
              <a:xfrm>
                <a:off x="69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6" name="Freeform 1666"/>
              <p:cNvSpPr>
                <a:spLocks/>
              </p:cNvSpPr>
              <p:nvPr/>
            </p:nvSpPr>
            <p:spPr bwMode="hidden">
              <a:xfrm>
                <a:off x="60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7" name="Freeform 1667"/>
              <p:cNvSpPr>
                <a:spLocks/>
              </p:cNvSpPr>
              <p:nvPr/>
            </p:nvSpPr>
            <p:spPr bwMode="hidden">
              <a:xfrm>
                <a:off x="523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8" name="Freeform 1668"/>
              <p:cNvSpPr>
                <a:spLocks/>
              </p:cNvSpPr>
              <p:nvPr/>
            </p:nvSpPr>
            <p:spPr bwMode="hidden">
              <a:xfrm>
                <a:off x="43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09" name="Freeform 1669"/>
              <p:cNvSpPr>
                <a:spLocks/>
              </p:cNvSpPr>
              <p:nvPr/>
            </p:nvSpPr>
            <p:spPr bwMode="hidden">
              <a:xfrm>
                <a:off x="350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0" name="Freeform 1670"/>
              <p:cNvSpPr>
                <a:spLocks/>
              </p:cNvSpPr>
              <p:nvPr/>
            </p:nvSpPr>
            <p:spPr bwMode="hidden">
              <a:xfrm>
                <a:off x="264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1" name="Freeform 1671"/>
              <p:cNvSpPr>
                <a:spLocks/>
              </p:cNvSpPr>
              <p:nvPr/>
            </p:nvSpPr>
            <p:spPr bwMode="hidden">
              <a:xfrm>
                <a:off x="178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2" name="Freeform 1672"/>
              <p:cNvSpPr>
                <a:spLocks/>
              </p:cNvSpPr>
              <p:nvPr/>
            </p:nvSpPr>
            <p:spPr bwMode="hidden">
              <a:xfrm>
                <a:off x="92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3" name="Freeform 1673"/>
              <p:cNvSpPr>
                <a:spLocks/>
              </p:cNvSpPr>
              <p:nvPr/>
            </p:nvSpPr>
            <p:spPr bwMode="hidden">
              <a:xfrm>
                <a:off x="9" y="1277"/>
                <a:ext cx="40" cy="43"/>
              </a:xfrm>
              <a:custGeom>
                <a:avLst/>
                <a:gdLst>
                  <a:gd name="T0" fmla="*/ 0 w 40"/>
                  <a:gd name="T1" fmla="*/ 43 h 43"/>
                  <a:gd name="T2" fmla="*/ 0 w 40"/>
                  <a:gd name="T3" fmla="*/ 0 h 43"/>
                  <a:gd name="T4" fmla="*/ 40 w 40"/>
                  <a:gd name="T5" fmla="*/ 0 h 43"/>
                  <a:gd name="T6" fmla="*/ 40 w 40"/>
                  <a:gd name="T7" fmla="*/ 43 h 43"/>
                  <a:gd name="T8" fmla="*/ 0 w 40"/>
                  <a:gd name="T9" fmla="*/ 43 h 43"/>
                  <a:gd name="T10" fmla="*/ 0 w 40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4" name="Freeform 1674"/>
              <p:cNvSpPr>
                <a:spLocks/>
              </p:cNvSpPr>
              <p:nvPr/>
            </p:nvSpPr>
            <p:spPr bwMode="hidden">
              <a:xfrm>
                <a:off x="2505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5" name="Freeform 1675"/>
              <p:cNvSpPr>
                <a:spLocks/>
              </p:cNvSpPr>
              <p:nvPr/>
            </p:nvSpPr>
            <p:spPr bwMode="hidden">
              <a:xfrm>
                <a:off x="2419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6" name="Freeform 1676"/>
              <p:cNvSpPr>
                <a:spLocks/>
              </p:cNvSpPr>
              <p:nvPr/>
            </p:nvSpPr>
            <p:spPr bwMode="hidden">
              <a:xfrm>
                <a:off x="2333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7" name="Freeform 1677"/>
              <p:cNvSpPr>
                <a:spLocks/>
              </p:cNvSpPr>
              <p:nvPr/>
            </p:nvSpPr>
            <p:spPr bwMode="hidden">
              <a:xfrm>
                <a:off x="2246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8" name="Freeform 1678"/>
              <p:cNvSpPr>
                <a:spLocks/>
              </p:cNvSpPr>
              <p:nvPr/>
            </p:nvSpPr>
            <p:spPr bwMode="hidden">
              <a:xfrm>
                <a:off x="2160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19" name="Freeform 1679"/>
              <p:cNvSpPr>
                <a:spLocks/>
              </p:cNvSpPr>
              <p:nvPr/>
            </p:nvSpPr>
            <p:spPr bwMode="hidden">
              <a:xfrm>
                <a:off x="2074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0" name="Freeform 1680"/>
              <p:cNvSpPr>
                <a:spLocks/>
              </p:cNvSpPr>
              <p:nvPr/>
            </p:nvSpPr>
            <p:spPr bwMode="hidden">
              <a:xfrm>
                <a:off x="1988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1" name="Freeform 1681"/>
              <p:cNvSpPr>
                <a:spLocks/>
              </p:cNvSpPr>
              <p:nvPr/>
            </p:nvSpPr>
            <p:spPr bwMode="hidden">
              <a:xfrm>
                <a:off x="1902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2" name="Freeform 1682"/>
              <p:cNvSpPr>
                <a:spLocks/>
              </p:cNvSpPr>
              <p:nvPr/>
            </p:nvSpPr>
            <p:spPr bwMode="hidden">
              <a:xfrm>
                <a:off x="1815" y="1277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3" name="Freeform 1683"/>
              <p:cNvSpPr>
                <a:spLocks/>
              </p:cNvSpPr>
              <p:nvPr/>
            </p:nvSpPr>
            <p:spPr bwMode="hidden">
              <a:xfrm>
                <a:off x="1729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4" name="Freeform 1684"/>
              <p:cNvSpPr>
                <a:spLocks/>
              </p:cNvSpPr>
              <p:nvPr/>
            </p:nvSpPr>
            <p:spPr bwMode="hidden">
              <a:xfrm>
                <a:off x="1643" y="1277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5" name="Freeform 1685"/>
              <p:cNvSpPr>
                <a:spLocks/>
              </p:cNvSpPr>
              <p:nvPr/>
            </p:nvSpPr>
            <p:spPr bwMode="hidden">
              <a:xfrm>
                <a:off x="2677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6" name="Freeform 1686"/>
              <p:cNvSpPr>
                <a:spLocks/>
              </p:cNvSpPr>
              <p:nvPr/>
            </p:nvSpPr>
            <p:spPr bwMode="hidden">
              <a:xfrm>
                <a:off x="2591" y="1277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58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7" name="Freeform 1687"/>
              <p:cNvSpPr>
                <a:spLocks/>
              </p:cNvSpPr>
              <p:nvPr/>
            </p:nvSpPr>
            <p:spPr bwMode="hidden">
              <a:xfrm>
                <a:off x="5694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8" name="Freeform 1688"/>
              <p:cNvSpPr>
                <a:spLocks/>
              </p:cNvSpPr>
              <p:nvPr/>
            </p:nvSpPr>
            <p:spPr bwMode="hidden">
              <a:xfrm>
                <a:off x="5607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29" name="Freeform 1689"/>
              <p:cNvSpPr>
                <a:spLocks/>
              </p:cNvSpPr>
              <p:nvPr/>
            </p:nvSpPr>
            <p:spPr bwMode="hidden">
              <a:xfrm>
                <a:off x="552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0" name="Freeform 1690"/>
              <p:cNvSpPr>
                <a:spLocks/>
              </p:cNvSpPr>
              <p:nvPr/>
            </p:nvSpPr>
            <p:spPr bwMode="hidden">
              <a:xfrm>
                <a:off x="5435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1" name="Freeform 1691"/>
              <p:cNvSpPr>
                <a:spLocks/>
              </p:cNvSpPr>
              <p:nvPr/>
            </p:nvSpPr>
            <p:spPr bwMode="hidden">
              <a:xfrm>
                <a:off x="534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2" name="Freeform 1692"/>
              <p:cNvSpPr>
                <a:spLocks/>
              </p:cNvSpPr>
              <p:nvPr/>
            </p:nvSpPr>
            <p:spPr bwMode="hidden">
              <a:xfrm>
                <a:off x="526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3" name="Freeform 1693"/>
              <p:cNvSpPr>
                <a:spLocks/>
              </p:cNvSpPr>
              <p:nvPr/>
            </p:nvSpPr>
            <p:spPr bwMode="hidden">
              <a:xfrm>
                <a:off x="517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4" name="Freeform 1694"/>
              <p:cNvSpPr>
                <a:spLocks/>
              </p:cNvSpPr>
              <p:nvPr/>
            </p:nvSpPr>
            <p:spPr bwMode="hidden">
              <a:xfrm>
                <a:off x="5090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5" name="Freeform 1695"/>
              <p:cNvSpPr>
                <a:spLocks/>
              </p:cNvSpPr>
              <p:nvPr/>
            </p:nvSpPr>
            <p:spPr bwMode="hidden">
              <a:xfrm>
                <a:off x="5004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6" name="Freeform 1696"/>
              <p:cNvSpPr>
                <a:spLocks/>
              </p:cNvSpPr>
              <p:nvPr/>
            </p:nvSpPr>
            <p:spPr bwMode="hidden">
              <a:xfrm>
                <a:off x="4918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7" name="Freeform 1697"/>
              <p:cNvSpPr>
                <a:spLocks/>
              </p:cNvSpPr>
              <p:nvPr/>
            </p:nvSpPr>
            <p:spPr bwMode="hidden">
              <a:xfrm>
                <a:off x="4832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8" name="Freeform 1698"/>
              <p:cNvSpPr>
                <a:spLocks/>
              </p:cNvSpPr>
              <p:nvPr/>
            </p:nvSpPr>
            <p:spPr bwMode="hidden">
              <a:xfrm>
                <a:off x="4746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39" name="Freeform 1699"/>
              <p:cNvSpPr>
                <a:spLocks/>
              </p:cNvSpPr>
              <p:nvPr/>
            </p:nvSpPr>
            <p:spPr bwMode="hidden">
              <a:xfrm>
                <a:off x="4659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0" name="Freeform 1700"/>
              <p:cNvSpPr>
                <a:spLocks/>
              </p:cNvSpPr>
              <p:nvPr/>
            </p:nvSpPr>
            <p:spPr bwMode="hidden">
              <a:xfrm>
                <a:off x="457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1" name="Freeform 1701"/>
              <p:cNvSpPr>
                <a:spLocks/>
              </p:cNvSpPr>
              <p:nvPr/>
            </p:nvSpPr>
            <p:spPr bwMode="hidden">
              <a:xfrm>
                <a:off x="448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2" name="Freeform 1702"/>
              <p:cNvSpPr>
                <a:spLocks/>
              </p:cNvSpPr>
              <p:nvPr/>
            </p:nvSpPr>
            <p:spPr bwMode="hidden">
              <a:xfrm>
                <a:off x="440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3" name="Freeform 1703"/>
              <p:cNvSpPr>
                <a:spLocks/>
              </p:cNvSpPr>
              <p:nvPr/>
            </p:nvSpPr>
            <p:spPr bwMode="hidden">
              <a:xfrm>
                <a:off x="4315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4" name="Freeform 1704"/>
              <p:cNvSpPr>
                <a:spLocks/>
              </p:cNvSpPr>
              <p:nvPr/>
            </p:nvSpPr>
            <p:spPr bwMode="hidden">
              <a:xfrm>
                <a:off x="422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5" name="Freeform 1705"/>
              <p:cNvSpPr>
                <a:spLocks/>
              </p:cNvSpPr>
              <p:nvPr/>
            </p:nvSpPr>
            <p:spPr bwMode="hidden">
              <a:xfrm>
                <a:off x="4142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6" name="Freeform 1706"/>
              <p:cNvSpPr>
                <a:spLocks/>
              </p:cNvSpPr>
              <p:nvPr/>
            </p:nvSpPr>
            <p:spPr bwMode="hidden">
              <a:xfrm>
                <a:off x="4056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7" name="Freeform 1707"/>
              <p:cNvSpPr>
                <a:spLocks/>
              </p:cNvSpPr>
              <p:nvPr/>
            </p:nvSpPr>
            <p:spPr bwMode="hidden">
              <a:xfrm>
                <a:off x="3970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8" name="Freeform 1708"/>
              <p:cNvSpPr>
                <a:spLocks/>
              </p:cNvSpPr>
              <p:nvPr/>
            </p:nvSpPr>
            <p:spPr bwMode="hidden">
              <a:xfrm>
                <a:off x="3884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49" name="Freeform 1709"/>
              <p:cNvSpPr>
                <a:spLocks/>
              </p:cNvSpPr>
              <p:nvPr/>
            </p:nvSpPr>
            <p:spPr bwMode="hidden">
              <a:xfrm>
                <a:off x="3798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0" name="Freeform 1710"/>
              <p:cNvSpPr>
                <a:spLocks/>
              </p:cNvSpPr>
              <p:nvPr/>
            </p:nvSpPr>
            <p:spPr bwMode="hidden">
              <a:xfrm>
                <a:off x="3711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1" name="Freeform 1711"/>
              <p:cNvSpPr>
                <a:spLocks/>
              </p:cNvSpPr>
              <p:nvPr/>
            </p:nvSpPr>
            <p:spPr bwMode="hidden">
              <a:xfrm>
                <a:off x="362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2" name="Freeform 1712"/>
              <p:cNvSpPr>
                <a:spLocks/>
              </p:cNvSpPr>
              <p:nvPr/>
            </p:nvSpPr>
            <p:spPr bwMode="hidden">
              <a:xfrm>
                <a:off x="3539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3" name="Freeform 1713"/>
              <p:cNvSpPr>
                <a:spLocks/>
              </p:cNvSpPr>
              <p:nvPr/>
            </p:nvSpPr>
            <p:spPr bwMode="hidden">
              <a:xfrm>
                <a:off x="345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4" name="Freeform 1714"/>
              <p:cNvSpPr>
                <a:spLocks/>
              </p:cNvSpPr>
              <p:nvPr/>
            </p:nvSpPr>
            <p:spPr bwMode="hidden">
              <a:xfrm>
                <a:off x="336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5" name="Freeform 1715"/>
              <p:cNvSpPr>
                <a:spLocks/>
              </p:cNvSpPr>
              <p:nvPr/>
            </p:nvSpPr>
            <p:spPr bwMode="hidden">
              <a:xfrm>
                <a:off x="328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6" name="Freeform 1716"/>
              <p:cNvSpPr>
                <a:spLocks/>
              </p:cNvSpPr>
              <p:nvPr/>
            </p:nvSpPr>
            <p:spPr bwMode="hidden">
              <a:xfrm>
                <a:off x="3194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7" name="Freeform 1717"/>
              <p:cNvSpPr>
                <a:spLocks/>
              </p:cNvSpPr>
              <p:nvPr/>
            </p:nvSpPr>
            <p:spPr bwMode="hidden">
              <a:xfrm>
                <a:off x="3108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8" name="Freeform 1718"/>
              <p:cNvSpPr>
                <a:spLocks/>
              </p:cNvSpPr>
              <p:nvPr/>
            </p:nvSpPr>
            <p:spPr bwMode="hidden">
              <a:xfrm>
                <a:off x="3022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59" name="Freeform 1719"/>
              <p:cNvSpPr>
                <a:spLocks/>
              </p:cNvSpPr>
              <p:nvPr/>
            </p:nvSpPr>
            <p:spPr bwMode="hidden">
              <a:xfrm>
                <a:off x="2936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0" name="Freeform 1720"/>
              <p:cNvSpPr>
                <a:spLocks/>
              </p:cNvSpPr>
              <p:nvPr/>
            </p:nvSpPr>
            <p:spPr bwMode="hidden">
              <a:xfrm>
                <a:off x="2850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1" name="Freeform 1721"/>
              <p:cNvSpPr>
                <a:spLocks/>
              </p:cNvSpPr>
              <p:nvPr/>
            </p:nvSpPr>
            <p:spPr bwMode="hidden">
              <a:xfrm>
                <a:off x="2763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2" name="Freeform 1722"/>
              <p:cNvSpPr>
                <a:spLocks/>
              </p:cNvSpPr>
              <p:nvPr/>
            </p:nvSpPr>
            <p:spPr bwMode="hidden">
              <a:xfrm>
                <a:off x="250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3" name="Freeform 1723"/>
              <p:cNvSpPr>
                <a:spLocks/>
              </p:cNvSpPr>
              <p:nvPr/>
            </p:nvSpPr>
            <p:spPr bwMode="hidden">
              <a:xfrm>
                <a:off x="2419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4" name="Freeform 1724"/>
              <p:cNvSpPr>
                <a:spLocks/>
              </p:cNvSpPr>
              <p:nvPr/>
            </p:nvSpPr>
            <p:spPr bwMode="hidden">
              <a:xfrm>
                <a:off x="267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5" name="Freeform 1725"/>
              <p:cNvSpPr>
                <a:spLocks/>
              </p:cNvSpPr>
              <p:nvPr/>
            </p:nvSpPr>
            <p:spPr bwMode="hidden">
              <a:xfrm>
                <a:off x="259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6" name="Freeform 1726"/>
              <p:cNvSpPr>
                <a:spLocks/>
              </p:cNvSpPr>
              <p:nvPr/>
            </p:nvSpPr>
            <p:spPr bwMode="hidden">
              <a:xfrm>
                <a:off x="2333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7" name="Freeform 1727"/>
              <p:cNvSpPr>
                <a:spLocks/>
              </p:cNvSpPr>
              <p:nvPr/>
            </p:nvSpPr>
            <p:spPr bwMode="hidden">
              <a:xfrm>
                <a:off x="2246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8" name="Freeform 1728"/>
              <p:cNvSpPr>
                <a:spLocks/>
              </p:cNvSpPr>
              <p:nvPr/>
            </p:nvSpPr>
            <p:spPr bwMode="hidden">
              <a:xfrm>
                <a:off x="2160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69" name="Freeform 1729"/>
              <p:cNvSpPr>
                <a:spLocks/>
              </p:cNvSpPr>
              <p:nvPr/>
            </p:nvSpPr>
            <p:spPr bwMode="hidden">
              <a:xfrm>
                <a:off x="2074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0" name="Freeform 1730"/>
              <p:cNvSpPr>
                <a:spLocks/>
              </p:cNvSpPr>
              <p:nvPr/>
            </p:nvSpPr>
            <p:spPr bwMode="hidden">
              <a:xfrm>
                <a:off x="1988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1" name="Freeform 1731"/>
              <p:cNvSpPr>
                <a:spLocks/>
              </p:cNvSpPr>
              <p:nvPr/>
            </p:nvSpPr>
            <p:spPr bwMode="hidden">
              <a:xfrm>
                <a:off x="1902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2" name="Freeform 1732"/>
              <p:cNvSpPr>
                <a:spLocks/>
              </p:cNvSpPr>
              <p:nvPr/>
            </p:nvSpPr>
            <p:spPr bwMode="hidden">
              <a:xfrm>
                <a:off x="1815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3" name="Freeform 1733"/>
              <p:cNvSpPr>
                <a:spLocks/>
              </p:cNvSpPr>
              <p:nvPr/>
            </p:nvSpPr>
            <p:spPr bwMode="hidden">
              <a:xfrm>
                <a:off x="172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4" name="Freeform 1734"/>
              <p:cNvSpPr>
                <a:spLocks/>
              </p:cNvSpPr>
              <p:nvPr/>
            </p:nvSpPr>
            <p:spPr bwMode="hidden">
              <a:xfrm>
                <a:off x="1643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5" name="Freeform 1735"/>
              <p:cNvSpPr>
                <a:spLocks/>
              </p:cNvSpPr>
              <p:nvPr/>
            </p:nvSpPr>
            <p:spPr bwMode="hidden">
              <a:xfrm>
                <a:off x="155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6" name="Freeform 1736"/>
              <p:cNvSpPr>
                <a:spLocks/>
              </p:cNvSpPr>
              <p:nvPr/>
            </p:nvSpPr>
            <p:spPr bwMode="hidden">
              <a:xfrm>
                <a:off x="147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7" name="Freeform 1737"/>
              <p:cNvSpPr>
                <a:spLocks/>
              </p:cNvSpPr>
              <p:nvPr/>
            </p:nvSpPr>
            <p:spPr bwMode="hidden">
              <a:xfrm>
                <a:off x="138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8" name="Freeform 1738"/>
              <p:cNvSpPr>
                <a:spLocks/>
              </p:cNvSpPr>
              <p:nvPr/>
            </p:nvSpPr>
            <p:spPr bwMode="hidden">
              <a:xfrm>
                <a:off x="1298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79" name="Freeform 1739"/>
              <p:cNvSpPr>
                <a:spLocks/>
              </p:cNvSpPr>
              <p:nvPr/>
            </p:nvSpPr>
            <p:spPr bwMode="hidden">
              <a:xfrm>
                <a:off x="1212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0" name="Freeform 1740"/>
              <p:cNvSpPr>
                <a:spLocks/>
              </p:cNvSpPr>
              <p:nvPr/>
            </p:nvSpPr>
            <p:spPr bwMode="hidden">
              <a:xfrm>
                <a:off x="1126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1" name="Freeform 1741"/>
              <p:cNvSpPr>
                <a:spLocks/>
              </p:cNvSpPr>
              <p:nvPr/>
            </p:nvSpPr>
            <p:spPr bwMode="hidden">
              <a:xfrm>
                <a:off x="1040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2" name="Freeform 1742"/>
              <p:cNvSpPr>
                <a:spLocks/>
              </p:cNvSpPr>
              <p:nvPr/>
            </p:nvSpPr>
            <p:spPr bwMode="hidden">
              <a:xfrm>
                <a:off x="954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3" name="Freeform 1743"/>
              <p:cNvSpPr>
                <a:spLocks/>
              </p:cNvSpPr>
              <p:nvPr/>
            </p:nvSpPr>
            <p:spPr bwMode="hidden">
              <a:xfrm>
                <a:off x="867" y="1363"/>
                <a:ext cx="44" cy="43"/>
              </a:xfrm>
              <a:custGeom>
                <a:avLst/>
                <a:gdLst>
                  <a:gd name="T0" fmla="*/ 0 w 44"/>
                  <a:gd name="T1" fmla="*/ 43 h 43"/>
                  <a:gd name="T2" fmla="*/ 0 w 44"/>
                  <a:gd name="T3" fmla="*/ 0 h 43"/>
                  <a:gd name="T4" fmla="*/ 44 w 44"/>
                  <a:gd name="T5" fmla="*/ 0 h 43"/>
                  <a:gd name="T6" fmla="*/ 44 w 44"/>
                  <a:gd name="T7" fmla="*/ 43 h 43"/>
                  <a:gd name="T8" fmla="*/ 0 w 44"/>
                  <a:gd name="T9" fmla="*/ 43 h 43"/>
                  <a:gd name="T10" fmla="*/ 0 w 4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43">
                    <a:moveTo>
                      <a:pt x="0" y="4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4" name="Freeform 1744"/>
              <p:cNvSpPr>
                <a:spLocks/>
              </p:cNvSpPr>
              <p:nvPr/>
            </p:nvSpPr>
            <p:spPr bwMode="hidden">
              <a:xfrm>
                <a:off x="781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5" name="Freeform 1745"/>
              <p:cNvSpPr>
                <a:spLocks/>
              </p:cNvSpPr>
              <p:nvPr/>
            </p:nvSpPr>
            <p:spPr bwMode="hidden">
              <a:xfrm>
                <a:off x="695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6" name="Freeform 1746"/>
              <p:cNvSpPr>
                <a:spLocks/>
              </p:cNvSpPr>
              <p:nvPr/>
            </p:nvSpPr>
            <p:spPr bwMode="hidden">
              <a:xfrm>
                <a:off x="609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7" name="Freeform 1747"/>
              <p:cNvSpPr>
                <a:spLocks/>
              </p:cNvSpPr>
              <p:nvPr/>
            </p:nvSpPr>
            <p:spPr bwMode="hidden">
              <a:xfrm>
                <a:off x="523" y="1363"/>
                <a:ext cx="44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85 w 43"/>
                  <a:gd name="T5" fmla="*/ 0 h 43"/>
                  <a:gd name="T6" fmla="*/ 85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8" name="Freeform 1748"/>
              <p:cNvSpPr>
                <a:spLocks/>
              </p:cNvSpPr>
              <p:nvPr/>
            </p:nvSpPr>
            <p:spPr bwMode="hidden">
              <a:xfrm>
                <a:off x="437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289" name="Freeform 1749"/>
              <p:cNvSpPr>
                <a:spLocks/>
              </p:cNvSpPr>
              <p:nvPr/>
            </p:nvSpPr>
            <p:spPr bwMode="hidden">
              <a:xfrm>
                <a:off x="350" y="1363"/>
                <a:ext cx="43" cy="43"/>
              </a:xfrm>
              <a:custGeom>
                <a:avLst/>
                <a:gdLst>
                  <a:gd name="T0" fmla="*/ 0 w 43"/>
                  <a:gd name="T1" fmla="*/ 43 h 43"/>
                  <a:gd name="T2" fmla="*/ 0 w 43"/>
                  <a:gd name="T3" fmla="*/ 0 h 43"/>
                  <a:gd name="T4" fmla="*/ 43 w 43"/>
                  <a:gd name="T5" fmla="*/ 0 h 43"/>
                  <a:gd name="T6" fmla="*/ 43 w 43"/>
                  <a:gd name="T7" fmla="*/ 43 h 43"/>
                  <a:gd name="T8" fmla="*/ 0 w 43"/>
                  <a:gd name="T9" fmla="*/ 43 h 43"/>
                  <a:gd name="T10" fmla="*/ 0 w 43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5A6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952" name="Freeform 1750"/>
            <p:cNvSpPr>
              <a:spLocks/>
            </p:cNvSpPr>
            <p:nvPr/>
          </p:nvSpPr>
          <p:spPr bwMode="hidden">
            <a:xfrm>
              <a:off x="264" y="1363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A68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53" name="Freeform 1751"/>
            <p:cNvSpPr>
              <a:spLocks/>
            </p:cNvSpPr>
            <p:nvPr/>
          </p:nvSpPr>
          <p:spPr bwMode="hidden">
            <a:xfrm>
              <a:off x="178" y="1363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A68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54" name="Freeform 1752"/>
            <p:cNvSpPr>
              <a:spLocks/>
            </p:cNvSpPr>
            <p:nvPr/>
          </p:nvSpPr>
          <p:spPr bwMode="hidden">
            <a:xfrm>
              <a:off x="92" y="1363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A68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55" name="Freeform 1753"/>
            <p:cNvSpPr>
              <a:spLocks/>
            </p:cNvSpPr>
            <p:nvPr/>
          </p:nvSpPr>
          <p:spPr bwMode="hidden">
            <a:xfrm>
              <a:off x="9" y="1363"/>
              <a:ext cx="40" cy="43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0 h 43"/>
                <a:gd name="T4" fmla="*/ 40 w 40"/>
                <a:gd name="T5" fmla="*/ 0 h 43"/>
                <a:gd name="T6" fmla="*/ 40 w 40"/>
                <a:gd name="T7" fmla="*/ 43 h 43"/>
                <a:gd name="T8" fmla="*/ 0 w 40"/>
                <a:gd name="T9" fmla="*/ 43 h 43"/>
                <a:gd name="T10" fmla="*/ 0 w 40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5A68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56" name="Freeform 1754"/>
            <p:cNvSpPr>
              <a:spLocks/>
            </p:cNvSpPr>
            <p:nvPr/>
          </p:nvSpPr>
          <p:spPr bwMode="hidden">
            <a:xfrm>
              <a:off x="569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57" name="Freeform 1755"/>
            <p:cNvSpPr>
              <a:spLocks/>
            </p:cNvSpPr>
            <p:nvPr/>
          </p:nvSpPr>
          <p:spPr bwMode="hidden">
            <a:xfrm>
              <a:off x="5607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58" name="Freeform 1756"/>
            <p:cNvSpPr>
              <a:spLocks/>
            </p:cNvSpPr>
            <p:nvPr/>
          </p:nvSpPr>
          <p:spPr bwMode="hidden">
            <a:xfrm>
              <a:off x="5521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59" name="Freeform 1757"/>
            <p:cNvSpPr>
              <a:spLocks/>
            </p:cNvSpPr>
            <p:nvPr/>
          </p:nvSpPr>
          <p:spPr bwMode="hidden">
            <a:xfrm>
              <a:off x="5435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0" name="Freeform 1758"/>
            <p:cNvSpPr>
              <a:spLocks/>
            </p:cNvSpPr>
            <p:nvPr/>
          </p:nvSpPr>
          <p:spPr bwMode="hidden">
            <a:xfrm>
              <a:off x="5349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1" name="Freeform 1759"/>
            <p:cNvSpPr>
              <a:spLocks/>
            </p:cNvSpPr>
            <p:nvPr/>
          </p:nvSpPr>
          <p:spPr bwMode="hidden">
            <a:xfrm>
              <a:off x="526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2" name="Freeform 1760"/>
            <p:cNvSpPr>
              <a:spLocks/>
            </p:cNvSpPr>
            <p:nvPr/>
          </p:nvSpPr>
          <p:spPr bwMode="hidden">
            <a:xfrm>
              <a:off x="5177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3" name="Freeform 1761"/>
            <p:cNvSpPr>
              <a:spLocks/>
            </p:cNvSpPr>
            <p:nvPr/>
          </p:nvSpPr>
          <p:spPr bwMode="hidden">
            <a:xfrm>
              <a:off x="5090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4" name="Freeform 1762"/>
            <p:cNvSpPr>
              <a:spLocks/>
            </p:cNvSpPr>
            <p:nvPr/>
          </p:nvSpPr>
          <p:spPr bwMode="hidden">
            <a:xfrm>
              <a:off x="500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5" name="Freeform 1763"/>
            <p:cNvSpPr>
              <a:spLocks/>
            </p:cNvSpPr>
            <p:nvPr/>
          </p:nvSpPr>
          <p:spPr bwMode="hidden">
            <a:xfrm>
              <a:off x="491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6" name="Freeform 1764"/>
            <p:cNvSpPr>
              <a:spLocks/>
            </p:cNvSpPr>
            <p:nvPr/>
          </p:nvSpPr>
          <p:spPr bwMode="hidden">
            <a:xfrm>
              <a:off x="483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7" name="Freeform 1765"/>
            <p:cNvSpPr>
              <a:spLocks/>
            </p:cNvSpPr>
            <p:nvPr/>
          </p:nvSpPr>
          <p:spPr bwMode="hidden">
            <a:xfrm>
              <a:off x="4746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8" name="Freeform 1766"/>
            <p:cNvSpPr>
              <a:spLocks/>
            </p:cNvSpPr>
            <p:nvPr/>
          </p:nvSpPr>
          <p:spPr bwMode="hidden">
            <a:xfrm>
              <a:off x="4659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69" name="Freeform 1767"/>
            <p:cNvSpPr>
              <a:spLocks/>
            </p:cNvSpPr>
            <p:nvPr/>
          </p:nvSpPr>
          <p:spPr bwMode="hidden">
            <a:xfrm>
              <a:off x="457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0" name="Freeform 1768"/>
            <p:cNvSpPr>
              <a:spLocks/>
            </p:cNvSpPr>
            <p:nvPr/>
          </p:nvSpPr>
          <p:spPr bwMode="hidden">
            <a:xfrm>
              <a:off x="448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1" name="Freeform 1769"/>
            <p:cNvSpPr>
              <a:spLocks/>
            </p:cNvSpPr>
            <p:nvPr/>
          </p:nvSpPr>
          <p:spPr bwMode="hidden">
            <a:xfrm>
              <a:off x="4401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2" name="Freeform 1770"/>
            <p:cNvSpPr>
              <a:spLocks/>
            </p:cNvSpPr>
            <p:nvPr/>
          </p:nvSpPr>
          <p:spPr bwMode="hidden">
            <a:xfrm>
              <a:off x="4315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3" name="Freeform 1771"/>
            <p:cNvSpPr>
              <a:spLocks/>
            </p:cNvSpPr>
            <p:nvPr/>
          </p:nvSpPr>
          <p:spPr bwMode="hidden">
            <a:xfrm>
              <a:off x="4229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4" name="Freeform 1772"/>
            <p:cNvSpPr>
              <a:spLocks/>
            </p:cNvSpPr>
            <p:nvPr/>
          </p:nvSpPr>
          <p:spPr bwMode="hidden">
            <a:xfrm>
              <a:off x="414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5" name="Freeform 1773"/>
            <p:cNvSpPr>
              <a:spLocks/>
            </p:cNvSpPr>
            <p:nvPr/>
          </p:nvSpPr>
          <p:spPr bwMode="hidden">
            <a:xfrm>
              <a:off x="4056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6" name="Freeform 1774"/>
            <p:cNvSpPr>
              <a:spLocks/>
            </p:cNvSpPr>
            <p:nvPr/>
          </p:nvSpPr>
          <p:spPr bwMode="hidden">
            <a:xfrm>
              <a:off x="3970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7" name="Freeform 1775"/>
            <p:cNvSpPr>
              <a:spLocks/>
            </p:cNvSpPr>
            <p:nvPr/>
          </p:nvSpPr>
          <p:spPr bwMode="hidden">
            <a:xfrm>
              <a:off x="388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8" name="Freeform 1776"/>
            <p:cNvSpPr>
              <a:spLocks/>
            </p:cNvSpPr>
            <p:nvPr/>
          </p:nvSpPr>
          <p:spPr bwMode="hidden">
            <a:xfrm>
              <a:off x="379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79" name="Freeform 1777"/>
            <p:cNvSpPr>
              <a:spLocks/>
            </p:cNvSpPr>
            <p:nvPr/>
          </p:nvSpPr>
          <p:spPr bwMode="hidden">
            <a:xfrm>
              <a:off x="3711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0" name="Freeform 1778"/>
            <p:cNvSpPr>
              <a:spLocks/>
            </p:cNvSpPr>
            <p:nvPr/>
          </p:nvSpPr>
          <p:spPr bwMode="hidden">
            <a:xfrm>
              <a:off x="3625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1" name="Freeform 1779"/>
            <p:cNvSpPr>
              <a:spLocks/>
            </p:cNvSpPr>
            <p:nvPr/>
          </p:nvSpPr>
          <p:spPr bwMode="hidden">
            <a:xfrm>
              <a:off x="3539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2" name="Freeform 1780"/>
            <p:cNvSpPr>
              <a:spLocks/>
            </p:cNvSpPr>
            <p:nvPr/>
          </p:nvSpPr>
          <p:spPr bwMode="hidden">
            <a:xfrm>
              <a:off x="345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3" name="Freeform 1781"/>
            <p:cNvSpPr>
              <a:spLocks/>
            </p:cNvSpPr>
            <p:nvPr/>
          </p:nvSpPr>
          <p:spPr bwMode="hidden">
            <a:xfrm>
              <a:off x="336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4" name="Freeform 1782"/>
            <p:cNvSpPr>
              <a:spLocks/>
            </p:cNvSpPr>
            <p:nvPr/>
          </p:nvSpPr>
          <p:spPr bwMode="hidden">
            <a:xfrm>
              <a:off x="3281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5" name="Freeform 1783"/>
            <p:cNvSpPr>
              <a:spLocks/>
            </p:cNvSpPr>
            <p:nvPr/>
          </p:nvSpPr>
          <p:spPr bwMode="hidden">
            <a:xfrm>
              <a:off x="3194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6" name="Freeform 1784"/>
            <p:cNvSpPr>
              <a:spLocks/>
            </p:cNvSpPr>
            <p:nvPr/>
          </p:nvSpPr>
          <p:spPr bwMode="hidden">
            <a:xfrm>
              <a:off x="310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7" name="Freeform 1785"/>
            <p:cNvSpPr>
              <a:spLocks/>
            </p:cNvSpPr>
            <p:nvPr/>
          </p:nvSpPr>
          <p:spPr bwMode="hidden">
            <a:xfrm>
              <a:off x="302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8" name="Freeform 1786"/>
            <p:cNvSpPr>
              <a:spLocks/>
            </p:cNvSpPr>
            <p:nvPr/>
          </p:nvSpPr>
          <p:spPr bwMode="hidden">
            <a:xfrm>
              <a:off x="2936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89" name="Freeform 1787"/>
            <p:cNvSpPr>
              <a:spLocks/>
            </p:cNvSpPr>
            <p:nvPr/>
          </p:nvSpPr>
          <p:spPr bwMode="hidden">
            <a:xfrm>
              <a:off x="2850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0" name="Freeform 1788"/>
            <p:cNvSpPr>
              <a:spLocks/>
            </p:cNvSpPr>
            <p:nvPr/>
          </p:nvSpPr>
          <p:spPr bwMode="hidden">
            <a:xfrm>
              <a:off x="2763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1" name="Freeform 1789"/>
            <p:cNvSpPr>
              <a:spLocks/>
            </p:cNvSpPr>
            <p:nvPr/>
          </p:nvSpPr>
          <p:spPr bwMode="hidden">
            <a:xfrm>
              <a:off x="267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2" name="Freeform 1790"/>
            <p:cNvSpPr>
              <a:spLocks/>
            </p:cNvSpPr>
            <p:nvPr/>
          </p:nvSpPr>
          <p:spPr bwMode="hidden">
            <a:xfrm>
              <a:off x="2591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3" name="Freeform 1791"/>
            <p:cNvSpPr>
              <a:spLocks/>
            </p:cNvSpPr>
            <p:nvPr/>
          </p:nvSpPr>
          <p:spPr bwMode="hidden">
            <a:xfrm>
              <a:off x="2505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4" name="Freeform 1792"/>
            <p:cNvSpPr>
              <a:spLocks/>
            </p:cNvSpPr>
            <p:nvPr/>
          </p:nvSpPr>
          <p:spPr bwMode="hidden">
            <a:xfrm>
              <a:off x="2419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5" name="Freeform 1793"/>
            <p:cNvSpPr>
              <a:spLocks/>
            </p:cNvSpPr>
            <p:nvPr/>
          </p:nvSpPr>
          <p:spPr bwMode="hidden">
            <a:xfrm>
              <a:off x="2333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6" name="Freeform 1794"/>
            <p:cNvSpPr>
              <a:spLocks/>
            </p:cNvSpPr>
            <p:nvPr/>
          </p:nvSpPr>
          <p:spPr bwMode="hidden">
            <a:xfrm>
              <a:off x="2246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7" name="Freeform 1795"/>
            <p:cNvSpPr>
              <a:spLocks/>
            </p:cNvSpPr>
            <p:nvPr/>
          </p:nvSpPr>
          <p:spPr bwMode="hidden">
            <a:xfrm>
              <a:off x="2160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8" name="Freeform 1796"/>
            <p:cNvSpPr>
              <a:spLocks/>
            </p:cNvSpPr>
            <p:nvPr/>
          </p:nvSpPr>
          <p:spPr bwMode="hidden">
            <a:xfrm>
              <a:off x="2074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99" name="Freeform 1797"/>
            <p:cNvSpPr>
              <a:spLocks/>
            </p:cNvSpPr>
            <p:nvPr/>
          </p:nvSpPr>
          <p:spPr bwMode="hidden">
            <a:xfrm>
              <a:off x="1988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0" name="Freeform 1798"/>
            <p:cNvSpPr>
              <a:spLocks/>
            </p:cNvSpPr>
            <p:nvPr/>
          </p:nvSpPr>
          <p:spPr bwMode="hidden">
            <a:xfrm>
              <a:off x="190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1" name="Freeform 1799"/>
            <p:cNvSpPr>
              <a:spLocks/>
            </p:cNvSpPr>
            <p:nvPr/>
          </p:nvSpPr>
          <p:spPr bwMode="hidden">
            <a:xfrm>
              <a:off x="1815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2" name="Freeform 1800"/>
            <p:cNvSpPr>
              <a:spLocks/>
            </p:cNvSpPr>
            <p:nvPr/>
          </p:nvSpPr>
          <p:spPr bwMode="hidden">
            <a:xfrm>
              <a:off x="1729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3" name="Freeform 1801"/>
            <p:cNvSpPr>
              <a:spLocks/>
            </p:cNvSpPr>
            <p:nvPr/>
          </p:nvSpPr>
          <p:spPr bwMode="hidden">
            <a:xfrm>
              <a:off x="1643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4" name="Freeform 1802"/>
            <p:cNvSpPr>
              <a:spLocks/>
            </p:cNvSpPr>
            <p:nvPr/>
          </p:nvSpPr>
          <p:spPr bwMode="hidden">
            <a:xfrm>
              <a:off x="155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5" name="Freeform 1803"/>
            <p:cNvSpPr>
              <a:spLocks/>
            </p:cNvSpPr>
            <p:nvPr/>
          </p:nvSpPr>
          <p:spPr bwMode="hidden">
            <a:xfrm>
              <a:off x="1471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6" name="Freeform 1804"/>
            <p:cNvSpPr>
              <a:spLocks/>
            </p:cNvSpPr>
            <p:nvPr/>
          </p:nvSpPr>
          <p:spPr bwMode="hidden">
            <a:xfrm>
              <a:off x="1385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7" name="Freeform 1805"/>
            <p:cNvSpPr>
              <a:spLocks/>
            </p:cNvSpPr>
            <p:nvPr/>
          </p:nvSpPr>
          <p:spPr bwMode="hidden">
            <a:xfrm>
              <a:off x="1298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8" name="Freeform 1806"/>
            <p:cNvSpPr>
              <a:spLocks/>
            </p:cNvSpPr>
            <p:nvPr/>
          </p:nvSpPr>
          <p:spPr bwMode="hidden">
            <a:xfrm>
              <a:off x="121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09" name="Freeform 1807"/>
            <p:cNvSpPr>
              <a:spLocks/>
            </p:cNvSpPr>
            <p:nvPr/>
          </p:nvSpPr>
          <p:spPr bwMode="hidden">
            <a:xfrm>
              <a:off x="1126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0" name="Freeform 1808"/>
            <p:cNvSpPr>
              <a:spLocks/>
            </p:cNvSpPr>
            <p:nvPr/>
          </p:nvSpPr>
          <p:spPr bwMode="hidden">
            <a:xfrm>
              <a:off x="1040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1" name="Freeform 1809"/>
            <p:cNvSpPr>
              <a:spLocks/>
            </p:cNvSpPr>
            <p:nvPr/>
          </p:nvSpPr>
          <p:spPr bwMode="hidden">
            <a:xfrm>
              <a:off x="954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2" name="Freeform 1810"/>
            <p:cNvSpPr>
              <a:spLocks/>
            </p:cNvSpPr>
            <p:nvPr/>
          </p:nvSpPr>
          <p:spPr bwMode="hidden">
            <a:xfrm>
              <a:off x="867" y="1449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3" name="Freeform 1811"/>
            <p:cNvSpPr>
              <a:spLocks/>
            </p:cNvSpPr>
            <p:nvPr/>
          </p:nvSpPr>
          <p:spPr bwMode="hidden">
            <a:xfrm>
              <a:off x="781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4" name="Freeform 1812"/>
            <p:cNvSpPr>
              <a:spLocks/>
            </p:cNvSpPr>
            <p:nvPr/>
          </p:nvSpPr>
          <p:spPr bwMode="hidden">
            <a:xfrm>
              <a:off x="695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5" name="Freeform 1813"/>
            <p:cNvSpPr>
              <a:spLocks/>
            </p:cNvSpPr>
            <p:nvPr/>
          </p:nvSpPr>
          <p:spPr bwMode="hidden">
            <a:xfrm>
              <a:off x="609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6" name="Freeform 1814"/>
            <p:cNvSpPr>
              <a:spLocks/>
            </p:cNvSpPr>
            <p:nvPr/>
          </p:nvSpPr>
          <p:spPr bwMode="hidden">
            <a:xfrm>
              <a:off x="523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7" name="Freeform 1815"/>
            <p:cNvSpPr>
              <a:spLocks/>
            </p:cNvSpPr>
            <p:nvPr/>
          </p:nvSpPr>
          <p:spPr bwMode="hidden">
            <a:xfrm>
              <a:off x="437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8" name="Freeform 1816"/>
            <p:cNvSpPr>
              <a:spLocks/>
            </p:cNvSpPr>
            <p:nvPr/>
          </p:nvSpPr>
          <p:spPr bwMode="hidden">
            <a:xfrm>
              <a:off x="350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9" name="Freeform 1817"/>
            <p:cNvSpPr>
              <a:spLocks/>
            </p:cNvSpPr>
            <p:nvPr/>
          </p:nvSpPr>
          <p:spPr bwMode="hidden">
            <a:xfrm>
              <a:off x="264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0" name="Freeform 1818"/>
            <p:cNvSpPr>
              <a:spLocks/>
            </p:cNvSpPr>
            <p:nvPr/>
          </p:nvSpPr>
          <p:spPr bwMode="hidden">
            <a:xfrm>
              <a:off x="178" y="1449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1" name="Freeform 1819"/>
            <p:cNvSpPr>
              <a:spLocks/>
            </p:cNvSpPr>
            <p:nvPr/>
          </p:nvSpPr>
          <p:spPr bwMode="hidden">
            <a:xfrm>
              <a:off x="92" y="1449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2" name="Freeform 1820"/>
            <p:cNvSpPr>
              <a:spLocks/>
            </p:cNvSpPr>
            <p:nvPr/>
          </p:nvSpPr>
          <p:spPr bwMode="hidden">
            <a:xfrm>
              <a:off x="9" y="1449"/>
              <a:ext cx="40" cy="43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0 h 43"/>
                <a:gd name="T4" fmla="*/ 40 w 40"/>
                <a:gd name="T5" fmla="*/ 0 h 43"/>
                <a:gd name="T6" fmla="*/ 40 w 40"/>
                <a:gd name="T7" fmla="*/ 43 h 43"/>
                <a:gd name="T8" fmla="*/ 0 w 40"/>
                <a:gd name="T9" fmla="*/ 43 h 43"/>
                <a:gd name="T10" fmla="*/ 0 w 40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3" name="Freeform 1821"/>
            <p:cNvSpPr>
              <a:spLocks/>
            </p:cNvSpPr>
            <p:nvPr/>
          </p:nvSpPr>
          <p:spPr bwMode="hidden">
            <a:xfrm>
              <a:off x="569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4" name="Freeform 1822"/>
            <p:cNvSpPr>
              <a:spLocks/>
            </p:cNvSpPr>
            <p:nvPr/>
          </p:nvSpPr>
          <p:spPr bwMode="hidden">
            <a:xfrm>
              <a:off x="5607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5" name="Freeform 1823"/>
            <p:cNvSpPr>
              <a:spLocks/>
            </p:cNvSpPr>
            <p:nvPr/>
          </p:nvSpPr>
          <p:spPr bwMode="hidden">
            <a:xfrm>
              <a:off x="5521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6" name="Freeform 1824"/>
            <p:cNvSpPr>
              <a:spLocks/>
            </p:cNvSpPr>
            <p:nvPr/>
          </p:nvSpPr>
          <p:spPr bwMode="hidden">
            <a:xfrm>
              <a:off x="5435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7" name="Freeform 1825"/>
            <p:cNvSpPr>
              <a:spLocks/>
            </p:cNvSpPr>
            <p:nvPr/>
          </p:nvSpPr>
          <p:spPr bwMode="hidden">
            <a:xfrm>
              <a:off x="5349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8" name="Freeform 1826"/>
            <p:cNvSpPr>
              <a:spLocks/>
            </p:cNvSpPr>
            <p:nvPr/>
          </p:nvSpPr>
          <p:spPr bwMode="hidden">
            <a:xfrm>
              <a:off x="526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29" name="Freeform 1827"/>
            <p:cNvSpPr>
              <a:spLocks/>
            </p:cNvSpPr>
            <p:nvPr/>
          </p:nvSpPr>
          <p:spPr bwMode="hidden">
            <a:xfrm>
              <a:off x="5177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0" name="Freeform 1828"/>
            <p:cNvSpPr>
              <a:spLocks/>
            </p:cNvSpPr>
            <p:nvPr/>
          </p:nvSpPr>
          <p:spPr bwMode="hidden">
            <a:xfrm>
              <a:off x="5090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1" name="Freeform 1829"/>
            <p:cNvSpPr>
              <a:spLocks/>
            </p:cNvSpPr>
            <p:nvPr/>
          </p:nvSpPr>
          <p:spPr bwMode="hidden">
            <a:xfrm>
              <a:off x="500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2" name="Freeform 1830"/>
            <p:cNvSpPr>
              <a:spLocks/>
            </p:cNvSpPr>
            <p:nvPr/>
          </p:nvSpPr>
          <p:spPr bwMode="hidden">
            <a:xfrm>
              <a:off x="491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3" name="Freeform 1831"/>
            <p:cNvSpPr>
              <a:spLocks/>
            </p:cNvSpPr>
            <p:nvPr/>
          </p:nvSpPr>
          <p:spPr bwMode="hidden">
            <a:xfrm>
              <a:off x="483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4" name="Freeform 1832"/>
            <p:cNvSpPr>
              <a:spLocks/>
            </p:cNvSpPr>
            <p:nvPr/>
          </p:nvSpPr>
          <p:spPr bwMode="hidden">
            <a:xfrm>
              <a:off x="4746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5" name="Freeform 1833"/>
            <p:cNvSpPr>
              <a:spLocks/>
            </p:cNvSpPr>
            <p:nvPr/>
          </p:nvSpPr>
          <p:spPr bwMode="hidden">
            <a:xfrm>
              <a:off x="4659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6" name="Freeform 1834"/>
            <p:cNvSpPr>
              <a:spLocks/>
            </p:cNvSpPr>
            <p:nvPr/>
          </p:nvSpPr>
          <p:spPr bwMode="hidden">
            <a:xfrm>
              <a:off x="457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7" name="Freeform 1835"/>
            <p:cNvSpPr>
              <a:spLocks/>
            </p:cNvSpPr>
            <p:nvPr/>
          </p:nvSpPr>
          <p:spPr bwMode="hidden">
            <a:xfrm>
              <a:off x="448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8" name="Freeform 1836"/>
            <p:cNvSpPr>
              <a:spLocks/>
            </p:cNvSpPr>
            <p:nvPr/>
          </p:nvSpPr>
          <p:spPr bwMode="hidden">
            <a:xfrm>
              <a:off x="4401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9" name="Freeform 1837"/>
            <p:cNvSpPr>
              <a:spLocks/>
            </p:cNvSpPr>
            <p:nvPr/>
          </p:nvSpPr>
          <p:spPr bwMode="hidden">
            <a:xfrm>
              <a:off x="4315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0" name="Freeform 1838"/>
            <p:cNvSpPr>
              <a:spLocks/>
            </p:cNvSpPr>
            <p:nvPr/>
          </p:nvSpPr>
          <p:spPr bwMode="hidden">
            <a:xfrm>
              <a:off x="4229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1" name="Freeform 1839"/>
            <p:cNvSpPr>
              <a:spLocks/>
            </p:cNvSpPr>
            <p:nvPr/>
          </p:nvSpPr>
          <p:spPr bwMode="hidden">
            <a:xfrm>
              <a:off x="414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2" name="Freeform 1840"/>
            <p:cNvSpPr>
              <a:spLocks/>
            </p:cNvSpPr>
            <p:nvPr/>
          </p:nvSpPr>
          <p:spPr bwMode="hidden">
            <a:xfrm>
              <a:off x="4056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3" name="Freeform 1841"/>
            <p:cNvSpPr>
              <a:spLocks/>
            </p:cNvSpPr>
            <p:nvPr/>
          </p:nvSpPr>
          <p:spPr bwMode="hidden">
            <a:xfrm>
              <a:off x="3970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4" name="Freeform 1842"/>
            <p:cNvSpPr>
              <a:spLocks/>
            </p:cNvSpPr>
            <p:nvPr/>
          </p:nvSpPr>
          <p:spPr bwMode="hidden">
            <a:xfrm>
              <a:off x="388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5" name="Freeform 1843"/>
            <p:cNvSpPr>
              <a:spLocks/>
            </p:cNvSpPr>
            <p:nvPr/>
          </p:nvSpPr>
          <p:spPr bwMode="hidden">
            <a:xfrm>
              <a:off x="379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6" name="Freeform 1844"/>
            <p:cNvSpPr>
              <a:spLocks/>
            </p:cNvSpPr>
            <p:nvPr/>
          </p:nvSpPr>
          <p:spPr bwMode="hidden">
            <a:xfrm>
              <a:off x="3711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7" name="Freeform 1845"/>
            <p:cNvSpPr>
              <a:spLocks/>
            </p:cNvSpPr>
            <p:nvPr/>
          </p:nvSpPr>
          <p:spPr bwMode="hidden">
            <a:xfrm>
              <a:off x="3625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8" name="Freeform 1846"/>
            <p:cNvSpPr>
              <a:spLocks/>
            </p:cNvSpPr>
            <p:nvPr/>
          </p:nvSpPr>
          <p:spPr bwMode="hidden">
            <a:xfrm>
              <a:off x="3539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49" name="Freeform 1847"/>
            <p:cNvSpPr>
              <a:spLocks/>
            </p:cNvSpPr>
            <p:nvPr/>
          </p:nvSpPr>
          <p:spPr bwMode="hidden">
            <a:xfrm>
              <a:off x="345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0" name="Freeform 1848"/>
            <p:cNvSpPr>
              <a:spLocks/>
            </p:cNvSpPr>
            <p:nvPr/>
          </p:nvSpPr>
          <p:spPr bwMode="hidden">
            <a:xfrm>
              <a:off x="336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1" name="Freeform 1849"/>
            <p:cNvSpPr>
              <a:spLocks/>
            </p:cNvSpPr>
            <p:nvPr/>
          </p:nvSpPr>
          <p:spPr bwMode="hidden">
            <a:xfrm>
              <a:off x="3281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2" name="Freeform 1850"/>
            <p:cNvSpPr>
              <a:spLocks/>
            </p:cNvSpPr>
            <p:nvPr/>
          </p:nvSpPr>
          <p:spPr bwMode="hidden">
            <a:xfrm>
              <a:off x="3194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3" name="Freeform 1851"/>
            <p:cNvSpPr>
              <a:spLocks/>
            </p:cNvSpPr>
            <p:nvPr/>
          </p:nvSpPr>
          <p:spPr bwMode="hidden">
            <a:xfrm>
              <a:off x="310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4" name="Freeform 1852"/>
            <p:cNvSpPr>
              <a:spLocks/>
            </p:cNvSpPr>
            <p:nvPr/>
          </p:nvSpPr>
          <p:spPr bwMode="hidden">
            <a:xfrm>
              <a:off x="302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5" name="Freeform 1853"/>
            <p:cNvSpPr>
              <a:spLocks/>
            </p:cNvSpPr>
            <p:nvPr/>
          </p:nvSpPr>
          <p:spPr bwMode="hidden">
            <a:xfrm>
              <a:off x="2936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6" name="Freeform 1854"/>
            <p:cNvSpPr>
              <a:spLocks/>
            </p:cNvSpPr>
            <p:nvPr/>
          </p:nvSpPr>
          <p:spPr bwMode="hidden">
            <a:xfrm>
              <a:off x="2850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7" name="Freeform 1855"/>
            <p:cNvSpPr>
              <a:spLocks/>
            </p:cNvSpPr>
            <p:nvPr/>
          </p:nvSpPr>
          <p:spPr bwMode="hidden">
            <a:xfrm>
              <a:off x="2763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8" name="Freeform 1856"/>
            <p:cNvSpPr>
              <a:spLocks/>
            </p:cNvSpPr>
            <p:nvPr/>
          </p:nvSpPr>
          <p:spPr bwMode="hidden">
            <a:xfrm>
              <a:off x="267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59" name="Freeform 1857"/>
            <p:cNvSpPr>
              <a:spLocks/>
            </p:cNvSpPr>
            <p:nvPr/>
          </p:nvSpPr>
          <p:spPr bwMode="hidden">
            <a:xfrm>
              <a:off x="2591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0" name="Freeform 1858"/>
            <p:cNvSpPr>
              <a:spLocks/>
            </p:cNvSpPr>
            <p:nvPr/>
          </p:nvSpPr>
          <p:spPr bwMode="hidden">
            <a:xfrm>
              <a:off x="2505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1" name="Freeform 1859"/>
            <p:cNvSpPr>
              <a:spLocks/>
            </p:cNvSpPr>
            <p:nvPr/>
          </p:nvSpPr>
          <p:spPr bwMode="hidden">
            <a:xfrm>
              <a:off x="2419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2" name="Freeform 1860"/>
            <p:cNvSpPr>
              <a:spLocks/>
            </p:cNvSpPr>
            <p:nvPr/>
          </p:nvSpPr>
          <p:spPr bwMode="hidden">
            <a:xfrm>
              <a:off x="2333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3" name="Freeform 1861"/>
            <p:cNvSpPr>
              <a:spLocks/>
            </p:cNvSpPr>
            <p:nvPr/>
          </p:nvSpPr>
          <p:spPr bwMode="hidden">
            <a:xfrm>
              <a:off x="2246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4" name="Freeform 1862"/>
            <p:cNvSpPr>
              <a:spLocks/>
            </p:cNvSpPr>
            <p:nvPr/>
          </p:nvSpPr>
          <p:spPr bwMode="hidden">
            <a:xfrm>
              <a:off x="2160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5" name="Freeform 1863"/>
            <p:cNvSpPr>
              <a:spLocks/>
            </p:cNvSpPr>
            <p:nvPr/>
          </p:nvSpPr>
          <p:spPr bwMode="hidden">
            <a:xfrm>
              <a:off x="2074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6" name="Freeform 1864"/>
            <p:cNvSpPr>
              <a:spLocks/>
            </p:cNvSpPr>
            <p:nvPr/>
          </p:nvSpPr>
          <p:spPr bwMode="hidden">
            <a:xfrm>
              <a:off x="1988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7" name="Freeform 1865"/>
            <p:cNvSpPr>
              <a:spLocks/>
            </p:cNvSpPr>
            <p:nvPr/>
          </p:nvSpPr>
          <p:spPr bwMode="hidden">
            <a:xfrm>
              <a:off x="190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8" name="Freeform 1866"/>
            <p:cNvSpPr>
              <a:spLocks/>
            </p:cNvSpPr>
            <p:nvPr/>
          </p:nvSpPr>
          <p:spPr bwMode="hidden">
            <a:xfrm>
              <a:off x="1815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69" name="Freeform 1867"/>
            <p:cNvSpPr>
              <a:spLocks/>
            </p:cNvSpPr>
            <p:nvPr/>
          </p:nvSpPr>
          <p:spPr bwMode="hidden">
            <a:xfrm>
              <a:off x="1729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0" name="Freeform 1868"/>
            <p:cNvSpPr>
              <a:spLocks/>
            </p:cNvSpPr>
            <p:nvPr/>
          </p:nvSpPr>
          <p:spPr bwMode="hidden">
            <a:xfrm>
              <a:off x="1643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1" name="Freeform 1869"/>
            <p:cNvSpPr>
              <a:spLocks/>
            </p:cNvSpPr>
            <p:nvPr/>
          </p:nvSpPr>
          <p:spPr bwMode="hidden">
            <a:xfrm>
              <a:off x="155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2" name="Freeform 1870"/>
            <p:cNvSpPr>
              <a:spLocks/>
            </p:cNvSpPr>
            <p:nvPr/>
          </p:nvSpPr>
          <p:spPr bwMode="hidden">
            <a:xfrm>
              <a:off x="1471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3" name="Freeform 1871"/>
            <p:cNvSpPr>
              <a:spLocks/>
            </p:cNvSpPr>
            <p:nvPr/>
          </p:nvSpPr>
          <p:spPr bwMode="hidden">
            <a:xfrm>
              <a:off x="1385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4" name="Freeform 1872"/>
            <p:cNvSpPr>
              <a:spLocks/>
            </p:cNvSpPr>
            <p:nvPr/>
          </p:nvSpPr>
          <p:spPr bwMode="hidden">
            <a:xfrm>
              <a:off x="1298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5" name="Freeform 1873"/>
            <p:cNvSpPr>
              <a:spLocks/>
            </p:cNvSpPr>
            <p:nvPr/>
          </p:nvSpPr>
          <p:spPr bwMode="hidden">
            <a:xfrm>
              <a:off x="121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6" name="Freeform 1874"/>
            <p:cNvSpPr>
              <a:spLocks/>
            </p:cNvSpPr>
            <p:nvPr/>
          </p:nvSpPr>
          <p:spPr bwMode="hidden">
            <a:xfrm>
              <a:off x="1126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7" name="Freeform 1875"/>
            <p:cNvSpPr>
              <a:spLocks/>
            </p:cNvSpPr>
            <p:nvPr/>
          </p:nvSpPr>
          <p:spPr bwMode="hidden">
            <a:xfrm>
              <a:off x="1040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8" name="Freeform 1876"/>
            <p:cNvSpPr>
              <a:spLocks/>
            </p:cNvSpPr>
            <p:nvPr/>
          </p:nvSpPr>
          <p:spPr bwMode="hidden">
            <a:xfrm>
              <a:off x="954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79" name="Freeform 1877"/>
            <p:cNvSpPr>
              <a:spLocks/>
            </p:cNvSpPr>
            <p:nvPr/>
          </p:nvSpPr>
          <p:spPr bwMode="hidden">
            <a:xfrm>
              <a:off x="867" y="1535"/>
              <a:ext cx="44" cy="43"/>
            </a:xfrm>
            <a:custGeom>
              <a:avLst/>
              <a:gdLst>
                <a:gd name="T0" fmla="*/ 0 w 44"/>
                <a:gd name="T1" fmla="*/ 43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0" name="Freeform 1878"/>
            <p:cNvSpPr>
              <a:spLocks/>
            </p:cNvSpPr>
            <p:nvPr/>
          </p:nvSpPr>
          <p:spPr bwMode="hidden">
            <a:xfrm>
              <a:off x="781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1" name="Freeform 1879"/>
            <p:cNvSpPr>
              <a:spLocks/>
            </p:cNvSpPr>
            <p:nvPr/>
          </p:nvSpPr>
          <p:spPr bwMode="hidden">
            <a:xfrm>
              <a:off x="695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2" name="Freeform 1880"/>
            <p:cNvSpPr>
              <a:spLocks/>
            </p:cNvSpPr>
            <p:nvPr/>
          </p:nvSpPr>
          <p:spPr bwMode="hidden">
            <a:xfrm>
              <a:off x="609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3" name="Freeform 1881"/>
            <p:cNvSpPr>
              <a:spLocks/>
            </p:cNvSpPr>
            <p:nvPr/>
          </p:nvSpPr>
          <p:spPr bwMode="hidden">
            <a:xfrm>
              <a:off x="523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4" name="Freeform 1882"/>
            <p:cNvSpPr>
              <a:spLocks/>
            </p:cNvSpPr>
            <p:nvPr/>
          </p:nvSpPr>
          <p:spPr bwMode="hidden">
            <a:xfrm>
              <a:off x="437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5" name="Freeform 1883"/>
            <p:cNvSpPr>
              <a:spLocks/>
            </p:cNvSpPr>
            <p:nvPr/>
          </p:nvSpPr>
          <p:spPr bwMode="hidden">
            <a:xfrm>
              <a:off x="350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6" name="Freeform 1884"/>
            <p:cNvSpPr>
              <a:spLocks/>
            </p:cNvSpPr>
            <p:nvPr/>
          </p:nvSpPr>
          <p:spPr bwMode="hidden">
            <a:xfrm>
              <a:off x="264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7" name="Freeform 1885"/>
            <p:cNvSpPr>
              <a:spLocks/>
            </p:cNvSpPr>
            <p:nvPr/>
          </p:nvSpPr>
          <p:spPr bwMode="hidden">
            <a:xfrm>
              <a:off x="178" y="1535"/>
              <a:ext cx="44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85 w 43"/>
                <a:gd name="T5" fmla="*/ 0 h 43"/>
                <a:gd name="T6" fmla="*/ 85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8" name="Freeform 1886"/>
            <p:cNvSpPr>
              <a:spLocks/>
            </p:cNvSpPr>
            <p:nvPr/>
          </p:nvSpPr>
          <p:spPr bwMode="hidden">
            <a:xfrm>
              <a:off x="92" y="1535"/>
              <a:ext cx="43" cy="43"/>
            </a:xfrm>
            <a:custGeom>
              <a:avLst/>
              <a:gdLst>
                <a:gd name="T0" fmla="*/ 0 w 43"/>
                <a:gd name="T1" fmla="*/ 43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89" name="Freeform 1887"/>
            <p:cNvSpPr>
              <a:spLocks/>
            </p:cNvSpPr>
            <p:nvPr/>
          </p:nvSpPr>
          <p:spPr bwMode="hidden">
            <a:xfrm>
              <a:off x="9" y="1535"/>
              <a:ext cx="40" cy="43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0 h 43"/>
                <a:gd name="T4" fmla="*/ 40 w 40"/>
                <a:gd name="T5" fmla="*/ 0 h 43"/>
                <a:gd name="T6" fmla="*/ 40 w 40"/>
                <a:gd name="T7" fmla="*/ 43 h 43"/>
                <a:gd name="T8" fmla="*/ 0 w 40"/>
                <a:gd name="T9" fmla="*/ 43 h 43"/>
                <a:gd name="T10" fmla="*/ 0 w 40"/>
                <a:gd name="T11" fmla="*/ 43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F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92352" name="Rectangle 1888"/>
          <p:cNvSpPr>
            <a:spLocks noGrp="1" noChangeArrowheads="1"/>
          </p:cNvSpPr>
          <p:nvPr>
            <p:ph type="ctrTitle"/>
          </p:nvPr>
        </p:nvSpPr>
        <p:spPr>
          <a:xfrm>
            <a:off x="771525" y="2438400"/>
            <a:ext cx="874395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192353" name="Rectangle 1889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8DA44-495A-B140-B299-2BC6BFD652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86663" y="609600"/>
            <a:ext cx="2357437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6919913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7244B-4299-9947-955F-575FACB156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7543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76400"/>
            <a:ext cx="9429750" cy="43434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92053-157B-FD47-8997-5225201D36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6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609600"/>
            <a:ext cx="942975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190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0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30E417-648E-BA41-9E70-883EF3266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41670-33DD-8F47-A20F-A7B6E9259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16A1E-4E13-C143-BDD6-5E64B27D9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4350" y="1676400"/>
            <a:ext cx="46386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05425" y="1676400"/>
            <a:ext cx="46386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80D9C-5F2E-6542-ABED-E15CED2A1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3FB01-CC17-DC42-A9FC-3D8B0A903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0D667-3B8F-924B-8415-945BA4F60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C130A-EF76-8C47-8032-A05612A07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3159D-A963-A246-BD5C-C37EC9B82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4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90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0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DA8E3-0E06-E142-BF40-BC19DDA71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1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w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26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1437" name="Rectangle 1027"/>
            <p:cNvSpPr>
              <a:spLocks noChangeArrowheads="1"/>
            </p:cNvSpPr>
            <p:nvPr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nl-NL" altLang="en-US" smtClean="0">
                <a:ea typeface="+mn-ea"/>
                <a:cs typeface="+mn-cs"/>
              </a:endParaRPr>
            </a:p>
          </p:txBody>
        </p:sp>
        <p:grpSp>
          <p:nvGrpSpPr>
            <p:cNvPr id="2462" name="Group 1028"/>
            <p:cNvGrpSpPr>
              <a:grpSpLocks/>
            </p:cNvGrpSpPr>
            <p:nvPr/>
          </p:nvGrpSpPr>
          <p:grpSpPr bwMode="auto">
            <a:xfrm>
              <a:off x="0" y="778"/>
              <a:ext cx="5758" cy="3489"/>
              <a:chOff x="0" y="778"/>
              <a:chExt cx="5743" cy="3489"/>
            </a:xfrm>
          </p:grpSpPr>
          <p:sp>
            <p:nvSpPr>
              <p:cNvPr id="1440" name="Rectangle 1029"/>
              <p:cNvSpPr>
                <a:spLocks noChangeArrowheads="1"/>
              </p:cNvSpPr>
              <p:nvPr/>
            </p:nvSpPr>
            <p:spPr bwMode="auto">
              <a:xfrm>
                <a:off x="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41" name="Rectangle 1030"/>
              <p:cNvSpPr>
                <a:spLocks noChangeArrowheads="1"/>
              </p:cNvSpPr>
              <p:nvPr/>
            </p:nvSpPr>
            <p:spPr bwMode="auto">
              <a:xfrm>
                <a:off x="8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42" name="Rectangle 1031"/>
              <p:cNvSpPr>
                <a:spLocks noChangeArrowheads="1"/>
              </p:cNvSpPr>
              <p:nvPr/>
            </p:nvSpPr>
            <p:spPr bwMode="auto">
              <a:xfrm>
                <a:off x="17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43" name="Rectangle 1032"/>
              <p:cNvSpPr>
                <a:spLocks noChangeArrowheads="1"/>
              </p:cNvSpPr>
              <p:nvPr/>
            </p:nvSpPr>
            <p:spPr bwMode="auto">
              <a:xfrm>
                <a:off x="26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44" name="Rectangle 1033"/>
              <p:cNvSpPr>
                <a:spLocks noChangeArrowheads="1"/>
              </p:cNvSpPr>
              <p:nvPr/>
            </p:nvSpPr>
            <p:spPr bwMode="auto">
              <a:xfrm>
                <a:off x="34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45" name="Rectangle 1034"/>
              <p:cNvSpPr>
                <a:spLocks noChangeArrowheads="1"/>
              </p:cNvSpPr>
              <p:nvPr/>
            </p:nvSpPr>
            <p:spPr bwMode="auto">
              <a:xfrm>
                <a:off x="43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46" name="Rectangle 1035"/>
              <p:cNvSpPr>
                <a:spLocks noChangeArrowheads="1"/>
              </p:cNvSpPr>
              <p:nvPr/>
            </p:nvSpPr>
            <p:spPr bwMode="auto">
              <a:xfrm>
                <a:off x="51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47" name="Rectangle 1036"/>
              <p:cNvSpPr>
                <a:spLocks noChangeArrowheads="1"/>
              </p:cNvSpPr>
              <p:nvPr/>
            </p:nvSpPr>
            <p:spPr bwMode="auto">
              <a:xfrm>
                <a:off x="60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48" name="Rectangle 1037"/>
              <p:cNvSpPr>
                <a:spLocks noChangeArrowheads="1"/>
              </p:cNvSpPr>
              <p:nvPr/>
            </p:nvSpPr>
            <p:spPr bwMode="auto">
              <a:xfrm>
                <a:off x="691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49" name="Rectangle 1038"/>
              <p:cNvSpPr>
                <a:spLocks noChangeArrowheads="1"/>
              </p:cNvSpPr>
              <p:nvPr/>
            </p:nvSpPr>
            <p:spPr bwMode="auto">
              <a:xfrm>
                <a:off x="77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0" name="Rectangle 1039"/>
              <p:cNvSpPr>
                <a:spLocks noChangeArrowheads="1"/>
              </p:cNvSpPr>
              <p:nvPr/>
            </p:nvSpPr>
            <p:spPr bwMode="auto">
              <a:xfrm>
                <a:off x="86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1" name="Rectangle 1040"/>
              <p:cNvSpPr>
                <a:spLocks noChangeArrowheads="1"/>
              </p:cNvSpPr>
              <p:nvPr/>
            </p:nvSpPr>
            <p:spPr bwMode="auto">
              <a:xfrm>
                <a:off x="95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2" name="Rectangle 1041"/>
              <p:cNvSpPr>
                <a:spLocks noChangeArrowheads="1"/>
              </p:cNvSpPr>
              <p:nvPr/>
            </p:nvSpPr>
            <p:spPr bwMode="auto">
              <a:xfrm>
                <a:off x="103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3" name="Rectangle 1042"/>
              <p:cNvSpPr>
                <a:spLocks noChangeArrowheads="1"/>
              </p:cNvSpPr>
              <p:nvPr/>
            </p:nvSpPr>
            <p:spPr bwMode="auto">
              <a:xfrm>
                <a:off x="112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4" name="Rectangle 1043"/>
              <p:cNvSpPr>
                <a:spLocks noChangeArrowheads="1"/>
              </p:cNvSpPr>
              <p:nvPr/>
            </p:nvSpPr>
            <p:spPr bwMode="auto">
              <a:xfrm>
                <a:off x="121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5" name="Rectangle 1044"/>
              <p:cNvSpPr>
                <a:spLocks noChangeArrowheads="1"/>
              </p:cNvSpPr>
              <p:nvPr/>
            </p:nvSpPr>
            <p:spPr bwMode="auto">
              <a:xfrm>
                <a:off x="129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6" name="Rectangle 1045"/>
              <p:cNvSpPr>
                <a:spLocks noChangeArrowheads="1"/>
              </p:cNvSpPr>
              <p:nvPr/>
            </p:nvSpPr>
            <p:spPr bwMode="auto">
              <a:xfrm>
                <a:off x="138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7" name="Rectangle 1046"/>
              <p:cNvSpPr>
                <a:spLocks noChangeArrowheads="1"/>
              </p:cNvSpPr>
              <p:nvPr/>
            </p:nvSpPr>
            <p:spPr bwMode="auto">
              <a:xfrm>
                <a:off x="146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8" name="Rectangle 1047"/>
              <p:cNvSpPr>
                <a:spLocks noChangeArrowheads="1"/>
              </p:cNvSpPr>
              <p:nvPr/>
            </p:nvSpPr>
            <p:spPr bwMode="auto">
              <a:xfrm>
                <a:off x="155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59" name="Rectangle 1048"/>
              <p:cNvSpPr>
                <a:spLocks noChangeArrowheads="1"/>
              </p:cNvSpPr>
              <p:nvPr/>
            </p:nvSpPr>
            <p:spPr bwMode="auto">
              <a:xfrm>
                <a:off x="1641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0" name="Rectangle 1049"/>
              <p:cNvSpPr>
                <a:spLocks noChangeArrowheads="1"/>
              </p:cNvSpPr>
              <p:nvPr/>
            </p:nvSpPr>
            <p:spPr bwMode="auto">
              <a:xfrm>
                <a:off x="172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1" name="Rectangle 1050"/>
              <p:cNvSpPr>
                <a:spLocks noChangeArrowheads="1"/>
              </p:cNvSpPr>
              <p:nvPr/>
            </p:nvSpPr>
            <p:spPr bwMode="auto">
              <a:xfrm>
                <a:off x="181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2" name="Rectangle 1051"/>
              <p:cNvSpPr>
                <a:spLocks noChangeArrowheads="1"/>
              </p:cNvSpPr>
              <p:nvPr/>
            </p:nvSpPr>
            <p:spPr bwMode="auto">
              <a:xfrm>
                <a:off x="190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3" name="Rectangle 1052"/>
              <p:cNvSpPr>
                <a:spLocks noChangeArrowheads="1"/>
              </p:cNvSpPr>
              <p:nvPr/>
            </p:nvSpPr>
            <p:spPr bwMode="auto">
              <a:xfrm>
                <a:off x="198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4" name="Rectangle 1053"/>
              <p:cNvSpPr>
                <a:spLocks noChangeArrowheads="1"/>
              </p:cNvSpPr>
              <p:nvPr/>
            </p:nvSpPr>
            <p:spPr bwMode="auto">
              <a:xfrm>
                <a:off x="207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5" name="Rectangle 1054"/>
              <p:cNvSpPr>
                <a:spLocks noChangeArrowheads="1"/>
              </p:cNvSpPr>
              <p:nvPr/>
            </p:nvSpPr>
            <p:spPr bwMode="auto">
              <a:xfrm>
                <a:off x="216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6" name="Rectangle 1055"/>
              <p:cNvSpPr>
                <a:spLocks noChangeArrowheads="1"/>
              </p:cNvSpPr>
              <p:nvPr/>
            </p:nvSpPr>
            <p:spPr bwMode="auto">
              <a:xfrm>
                <a:off x="224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7" name="Rectangle 1056"/>
              <p:cNvSpPr>
                <a:spLocks noChangeArrowheads="1"/>
              </p:cNvSpPr>
              <p:nvPr/>
            </p:nvSpPr>
            <p:spPr bwMode="auto">
              <a:xfrm>
                <a:off x="233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8" name="Rectangle 1057"/>
              <p:cNvSpPr>
                <a:spLocks noChangeArrowheads="1"/>
              </p:cNvSpPr>
              <p:nvPr/>
            </p:nvSpPr>
            <p:spPr bwMode="auto">
              <a:xfrm>
                <a:off x="241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69" name="Rectangle 1058"/>
              <p:cNvSpPr>
                <a:spLocks noChangeArrowheads="1"/>
              </p:cNvSpPr>
              <p:nvPr/>
            </p:nvSpPr>
            <p:spPr bwMode="auto">
              <a:xfrm>
                <a:off x="250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0" name="Rectangle 1059"/>
              <p:cNvSpPr>
                <a:spLocks noChangeArrowheads="1"/>
              </p:cNvSpPr>
              <p:nvPr/>
            </p:nvSpPr>
            <p:spPr bwMode="auto">
              <a:xfrm>
                <a:off x="259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1" name="Rectangle 1060"/>
              <p:cNvSpPr>
                <a:spLocks noChangeArrowheads="1"/>
              </p:cNvSpPr>
              <p:nvPr/>
            </p:nvSpPr>
            <p:spPr bwMode="auto">
              <a:xfrm>
                <a:off x="267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2" name="Rectangle 1061"/>
              <p:cNvSpPr>
                <a:spLocks noChangeArrowheads="1"/>
              </p:cNvSpPr>
              <p:nvPr/>
            </p:nvSpPr>
            <p:spPr bwMode="auto">
              <a:xfrm>
                <a:off x="276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3" name="Rectangle 1062"/>
              <p:cNvSpPr>
                <a:spLocks noChangeArrowheads="1"/>
              </p:cNvSpPr>
              <p:nvPr/>
            </p:nvSpPr>
            <p:spPr bwMode="auto">
              <a:xfrm>
                <a:off x="285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4" name="Rectangle 1063"/>
              <p:cNvSpPr>
                <a:spLocks noChangeArrowheads="1"/>
              </p:cNvSpPr>
              <p:nvPr/>
            </p:nvSpPr>
            <p:spPr bwMode="auto">
              <a:xfrm>
                <a:off x="293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5" name="Rectangle 1064"/>
              <p:cNvSpPr>
                <a:spLocks noChangeArrowheads="1"/>
              </p:cNvSpPr>
              <p:nvPr/>
            </p:nvSpPr>
            <p:spPr bwMode="auto">
              <a:xfrm>
                <a:off x="302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6" name="Rectangle 1065"/>
              <p:cNvSpPr>
                <a:spLocks noChangeArrowheads="1"/>
              </p:cNvSpPr>
              <p:nvPr/>
            </p:nvSpPr>
            <p:spPr bwMode="auto">
              <a:xfrm>
                <a:off x="3109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7" name="Rectangle 1066"/>
              <p:cNvSpPr>
                <a:spLocks noChangeArrowheads="1"/>
              </p:cNvSpPr>
              <p:nvPr/>
            </p:nvSpPr>
            <p:spPr bwMode="auto">
              <a:xfrm>
                <a:off x="319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8" name="Rectangle 1067"/>
              <p:cNvSpPr>
                <a:spLocks noChangeArrowheads="1"/>
              </p:cNvSpPr>
              <p:nvPr/>
            </p:nvSpPr>
            <p:spPr bwMode="auto">
              <a:xfrm>
                <a:off x="328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79" name="Rectangle 1068"/>
              <p:cNvSpPr>
                <a:spLocks noChangeArrowheads="1"/>
              </p:cNvSpPr>
              <p:nvPr/>
            </p:nvSpPr>
            <p:spPr bwMode="auto">
              <a:xfrm>
                <a:off x="336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0" name="Rectangle 1069"/>
              <p:cNvSpPr>
                <a:spLocks noChangeArrowheads="1"/>
              </p:cNvSpPr>
              <p:nvPr/>
            </p:nvSpPr>
            <p:spPr bwMode="auto">
              <a:xfrm>
                <a:off x="345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1" name="Rectangle 1070"/>
              <p:cNvSpPr>
                <a:spLocks noChangeArrowheads="1"/>
              </p:cNvSpPr>
              <p:nvPr/>
            </p:nvSpPr>
            <p:spPr bwMode="auto">
              <a:xfrm>
                <a:off x="354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2" name="Rectangle 1071"/>
              <p:cNvSpPr>
                <a:spLocks noChangeArrowheads="1"/>
              </p:cNvSpPr>
              <p:nvPr/>
            </p:nvSpPr>
            <p:spPr bwMode="auto">
              <a:xfrm>
                <a:off x="362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3" name="Rectangle 1072"/>
              <p:cNvSpPr>
                <a:spLocks noChangeArrowheads="1"/>
              </p:cNvSpPr>
              <p:nvPr/>
            </p:nvSpPr>
            <p:spPr bwMode="auto">
              <a:xfrm>
                <a:off x="371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4" name="Rectangle 1073"/>
              <p:cNvSpPr>
                <a:spLocks noChangeArrowheads="1"/>
              </p:cNvSpPr>
              <p:nvPr/>
            </p:nvSpPr>
            <p:spPr bwMode="auto">
              <a:xfrm>
                <a:off x="380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5" name="Rectangle 1074"/>
              <p:cNvSpPr>
                <a:spLocks noChangeArrowheads="1"/>
              </p:cNvSpPr>
              <p:nvPr/>
            </p:nvSpPr>
            <p:spPr bwMode="auto">
              <a:xfrm>
                <a:off x="388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6" name="Rectangle 1075"/>
              <p:cNvSpPr>
                <a:spLocks noChangeArrowheads="1"/>
              </p:cNvSpPr>
              <p:nvPr/>
            </p:nvSpPr>
            <p:spPr bwMode="auto">
              <a:xfrm>
                <a:off x="397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7" name="Rectangle 1076"/>
              <p:cNvSpPr>
                <a:spLocks noChangeArrowheads="1"/>
              </p:cNvSpPr>
              <p:nvPr/>
            </p:nvSpPr>
            <p:spPr bwMode="auto">
              <a:xfrm>
                <a:off x="4059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8" name="Rectangle 1077"/>
              <p:cNvSpPr>
                <a:spLocks noChangeArrowheads="1"/>
              </p:cNvSpPr>
              <p:nvPr/>
            </p:nvSpPr>
            <p:spPr bwMode="auto">
              <a:xfrm>
                <a:off x="4147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89" name="Rectangle 1078"/>
              <p:cNvSpPr>
                <a:spLocks noChangeArrowheads="1"/>
              </p:cNvSpPr>
              <p:nvPr/>
            </p:nvSpPr>
            <p:spPr bwMode="auto">
              <a:xfrm>
                <a:off x="423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0" name="Rectangle 1079"/>
              <p:cNvSpPr>
                <a:spLocks noChangeArrowheads="1"/>
              </p:cNvSpPr>
              <p:nvPr/>
            </p:nvSpPr>
            <p:spPr bwMode="auto">
              <a:xfrm>
                <a:off x="431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1" name="Rectangle 1080"/>
              <p:cNvSpPr>
                <a:spLocks noChangeArrowheads="1"/>
              </p:cNvSpPr>
              <p:nvPr/>
            </p:nvSpPr>
            <p:spPr bwMode="auto">
              <a:xfrm>
                <a:off x="440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2" name="Rectangle 1081"/>
              <p:cNvSpPr>
                <a:spLocks noChangeArrowheads="1"/>
              </p:cNvSpPr>
              <p:nvPr/>
            </p:nvSpPr>
            <p:spPr bwMode="auto">
              <a:xfrm>
                <a:off x="449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3" name="Rectangle 1082"/>
              <p:cNvSpPr>
                <a:spLocks noChangeArrowheads="1"/>
              </p:cNvSpPr>
              <p:nvPr/>
            </p:nvSpPr>
            <p:spPr bwMode="auto">
              <a:xfrm>
                <a:off x="457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4" name="Rectangle 1083"/>
              <p:cNvSpPr>
                <a:spLocks noChangeArrowheads="1"/>
              </p:cNvSpPr>
              <p:nvPr/>
            </p:nvSpPr>
            <p:spPr bwMode="auto">
              <a:xfrm>
                <a:off x="466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5" name="Rectangle 1084"/>
              <p:cNvSpPr>
                <a:spLocks noChangeArrowheads="1"/>
              </p:cNvSpPr>
              <p:nvPr/>
            </p:nvSpPr>
            <p:spPr bwMode="auto">
              <a:xfrm>
                <a:off x="475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6" name="Rectangle 1085"/>
              <p:cNvSpPr>
                <a:spLocks noChangeArrowheads="1"/>
              </p:cNvSpPr>
              <p:nvPr/>
            </p:nvSpPr>
            <p:spPr bwMode="auto">
              <a:xfrm>
                <a:off x="483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7" name="Rectangle 1086"/>
              <p:cNvSpPr>
                <a:spLocks noChangeArrowheads="1"/>
              </p:cNvSpPr>
              <p:nvPr/>
            </p:nvSpPr>
            <p:spPr bwMode="auto">
              <a:xfrm>
                <a:off x="4923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8" name="Rectangle 1087"/>
              <p:cNvSpPr>
                <a:spLocks noChangeArrowheads="1"/>
              </p:cNvSpPr>
              <p:nvPr/>
            </p:nvSpPr>
            <p:spPr bwMode="auto">
              <a:xfrm>
                <a:off x="5009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99" name="Rectangle 1088"/>
              <p:cNvSpPr>
                <a:spLocks noChangeArrowheads="1"/>
              </p:cNvSpPr>
              <p:nvPr/>
            </p:nvSpPr>
            <p:spPr bwMode="auto">
              <a:xfrm>
                <a:off x="5096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0" name="Rectangle 1089"/>
              <p:cNvSpPr>
                <a:spLocks noChangeArrowheads="1"/>
              </p:cNvSpPr>
              <p:nvPr/>
            </p:nvSpPr>
            <p:spPr bwMode="auto">
              <a:xfrm>
                <a:off x="5182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1" name="Rectangle 1090"/>
              <p:cNvSpPr>
                <a:spLocks noChangeArrowheads="1"/>
              </p:cNvSpPr>
              <p:nvPr/>
            </p:nvSpPr>
            <p:spPr bwMode="auto">
              <a:xfrm>
                <a:off x="526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2" name="Rectangle 1091"/>
              <p:cNvSpPr>
                <a:spLocks noChangeArrowheads="1"/>
              </p:cNvSpPr>
              <p:nvPr/>
            </p:nvSpPr>
            <p:spPr bwMode="auto">
              <a:xfrm>
                <a:off x="5354" y="778"/>
                <a:ext cx="44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3" name="Rectangle 1092"/>
              <p:cNvSpPr>
                <a:spLocks noChangeArrowheads="1"/>
              </p:cNvSpPr>
              <p:nvPr/>
            </p:nvSpPr>
            <p:spPr bwMode="auto">
              <a:xfrm>
                <a:off x="5441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4" name="Rectangle 1093"/>
              <p:cNvSpPr>
                <a:spLocks noChangeArrowheads="1"/>
              </p:cNvSpPr>
              <p:nvPr/>
            </p:nvSpPr>
            <p:spPr bwMode="auto">
              <a:xfrm>
                <a:off x="5528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5" name="Rectangle 1094"/>
              <p:cNvSpPr>
                <a:spLocks noChangeArrowheads="1"/>
              </p:cNvSpPr>
              <p:nvPr/>
            </p:nvSpPr>
            <p:spPr bwMode="auto">
              <a:xfrm>
                <a:off x="5614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6" name="Rectangle 1095"/>
              <p:cNvSpPr>
                <a:spLocks noChangeArrowheads="1"/>
              </p:cNvSpPr>
              <p:nvPr/>
            </p:nvSpPr>
            <p:spPr bwMode="auto">
              <a:xfrm>
                <a:off x="5700" y="778"/>
                <a:ext cx="43" cy="43"/>
              </a:xfrm>
              <a:prstGeom prst="rect">
                <a:avLst/>
              </a:prstGeom>
              <a:solidFill>
                <a:srgbClr val="6A6A6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7" name="Rectangle 1096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8" name="Rectangle 1097"/>
              <p:cNvSpPr>
                <a:spLocks noChangeArrowheads="1"/>
              </p:cNvSpPr>
              <p:nvPr/>
            </p:nvSpPr>
            <p:spPr bwMode="auto">
              <a:xfrm>
                <a:off x="8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09" name="Rectangle 1098"/>
              <p:cNvSpPr>
                <a:spLocks noChangeArrowheads="1"/>
              </p:cNvSpPr>
              <p:nvPr/>
            </p:nvSpPr>
            <p:spPr bwMode="auto">
              <a:xfrm>
                <a:off x="17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0" name="Rectangle 1099"/>
              <p:cNvSpPr>
                <a:spLocks noChangeArrowheads="1"/>
              </p:cNvSpPr>
              <p:nvPr/>
            </p:nvSpPr>
            <p:spPr bwMode="auto">
              <a:xfrm>
                <a:off x="26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1" name="Rectangle 1100"/>
              <p:cNvSpPr>
                <a:spLocks noChangeArrowheads="1"/>
              </p:cNvSpPr>
              <p:nvPr/>
            </p:nvSpPr>
            <p:spPr bwMode="auto">
              <a:xfrm>
                <a:off x="34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2" name="Rectangle 1101"/>
              <p:cNvSpPr>
                <a:spLocks noChangeArrowheads="1"/>
              </p:cNvSpPr>
              <p:nvPr/>
            </p:nvSpPr>
            <p:spPr bwMode="auto">
              <a:xfrm>
                <a:off x="43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3" name="Rectangle 1102"/>
              <p:cNvSpPr>
                <a:spLocks noChangeArrowheads="1"/>
              </p:cNvSpPr>
              <p:nvPr/>
            </p:nvSpPr>
            <p:spPr bwMode="auto">
              <a:xfrm>
                <a:off x="51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4" name="Rectangle 1103"/>
              <p:cNvSpPr>
                <a:spLocks noChangeArrowheads="1"/>
              </p:cNvSpPr>
              <p:nvPr/>
            </p:nvSpPr>
            <p:spPr bwMode="auto">
              <a:xfrm>
                <a:off x="60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5" name="Rectangle 1104"/>
              <p:cNvSpPr>
                <a:spLocks noChangeArrowheads="1"/>
              </p:cNvSpPr>
              <p:nvPr/>
            </p:nvSpPr>
            <p:spPr bwMode="auto">
              <a:xfrm>
                <a:off x="691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6" name="Rectangle 1105"/>
              <p:cNvSpPr>
                <a:spLocks noChangeArrowheads="1"/>
              </p:cNvSpPr>
              <p:nvPr/>
            </p:nvSpPr>
            <p:spPr bwMode="auto">
              <a:xfrm>
                <a:off x="77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7" name="Rectangle 1106"/>
              <p:cNvSpPr>
                <a:spLocks noChangeArrowheads="1"/>
              </p:cNvSpPr>
              <p:nvPr/>
            </p:nvSpPr>
            <p:spPr bwMode="auto">
              <a:xfrm>
                <a:off x="86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8" name="Rectangle 1107"/>
              <p:cNvSpPr>
                <a:spLocks noChangeArrowheads="1"/>
              </p:cNvSpPr>
              <p:nvPr/>
            </p:nvSpPr>
            <p:spPr bwMode="auto">
              <a:xfrm>
                <a:off x="95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19" name="Rectangle 1108"/>
              <p:cNvSpPr>
                <a:spLocks noChangeArrowheads="1"/>
              </p:cNvSpPr>
              <p:nvPr/>
            </p:nvSpPr>
            <p:spPr bwMode="auto">
              <a:xfrm>
                <a:off x="103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0" name="Rectangle 1109"/>
              <p:cNvSpPr>
                <a:spLocks noChangeArrowheads="1"/>
              </p:cNvSpPr>
              <p:nvPr/>
            </p:nvSpPr>
            <p:spPr bwMode="auto">
              <a:xfrm>
                <a:off x="112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1" name="Rectangle 1110"/>
              <p:cNvSpPr>
                <a:spLocks noChangeArrowheads="1"/>
              </p:cNvSpPr>
              <p:nvPr/>
            </p:nvSpPr>
            <p:spPr bwMode="auto">
              <a:xfrm>
                <a:off x="121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2" name="Rectangle 1111"/>
              <p:cNvSpPr>
                <a:spLocks noChangeArrowheads="1"/>
              </p:cNvSpPr>
              <p:nvPr/>
            </p:nvSpPr>
            <p:spPr bwMode="auto">
              <a:xfrm>
                <a:off x="129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3" name="Rectangle 1112"/>
              <p:cNvSpPr>
                <a:spLocks noChangeArrowheads="1"/>
              </p:cNvSpPr>
              <p:nvPr/>
            </p:nvSpPr>
            <p:spPr bwMode="auto">
              <a:xfrm>
                <a:off x="138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4" name="Rectangle 1113"/>
              <p:cNvSpPr>
                <a:spLocks noChangeArrowheads="1"/>
              </p:cNvSpPr>
              <p:nvPr/>
            </p:nvSpPr>
            <p:spPr bwMode="auto">
              <a:xfrm>
                <a:off x="146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5" name="Rectangle 1114"/>
              <p:cNvSpPr>
                <a:spLocks noChangeArrowheads="1"/>
              </p:cNvSpPr>
              <p:nvPr/>
            </p:nvSpPr>
            <p:spPr bwMode="auto">
              <a:xfrm>
                <a:off x="155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6" name="Rectangle 1115"/>
              <p:cNvSpPr>
                <a:spLocks noChangeArrowheads="1"/>
              </p:cNvSpPr>
              <p:nvPr/>
            </p:nvSpPr>
            <p:spPr bwMode="auto">
              <a:xfrm>
                <a:off x="1641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7" name="Rectangle 1116"/>
              <p:cNvSpPr>
                <a:spLocks noChangeArrowheads="1"/>
              </p:cNvSpPr>
              <p:nvPr/>
            </p:nvSpPr>
            <p:spPr bwMode="auto">
              <a:xfrm>
                <a:off x="172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8" name="Rectangle 1117"/>
              <p:cNvSpPr>
                <a:spLocks noChangeArrowheads="1"/>
              </p:cNvSpPr>
              <p:nvPr/>
            </p:nvSpPr>
            <p:spPr bwMode="auto">
              <a:xfrm>
                <a:off x="181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29" name="Rectangle 1118"/>
              <p:cNvSpPr>
                <a:spLocks noChangeArrowheads="1"/>
              </p:cNvSpPr>
              <p:nvPr/>
            </p:nvSpPr>
            <p:spPr bwMode="auto">
              <a:xfrm>
                <a:off x="190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0" name="Rectangle 1119"/>
              <p:cNvSpPr>
                <a:spLocks noChangeArrowheads="1"/>
              </p:cNvSpPr>
              <p:nvPr/>
            </p:nvSpPr>
            <p:spPr bwMode="auto">
              <a:xfrm>
                <a:off x="198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1" name="Rectangle 1120"/>
              <p:cNvSpPr>
                <a:spLocks noChangeArrowheads="1"/>
              </p:cNvSpPr>
              <p:nvPr/>
            </p:nvSpPr>
            <p:spPr bwMode="auto">
              <a:xfrm>
                <a:off x="207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2" name="Rectangle 1121"/>
              <p:cNvSpPr>
                <a:spLocks noChangeArrowheads="1"/>
              </p:cNvSpPr>
              <p:nvPr/>
            </p:nvSpPr>
            <p:spPr bwMode="auto">
              <a:xfrm>
                <a:off x="216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3" name="Rectangle 1122"/>
              <p:cNvSpPr>
                <a:spLocks noChangeArrowheads="1"/>
              </p:cNvSpPr>
              <p:nvPr/>
            </p:nvSpPr>
            <p:spPr bwMode="auto">
              <a:xfrm>
                <a:off x="224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4" name="Rectangle 1123"/>
              <p:cNvSpPr>
                <a:spLocks noChangeArrowheads="1"/>
              </p:cNvSpPr>
              <p:nvPr/>
            </p:nvSpPr>
            <p:spPr bwMode="auto">
              <a:xfrm>
                <a:off x="233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5" name="Rectangle 1124"/>
              <p:cNvSpPr>
                <a:spLocks noChangeArrowheads="1"/>
              </p:cNvSpPr>
              <p:nvPr/>
            </p:nvSpPr>
            <p:spPr bwMode="auto">
              <a:xfrm>
                <a:off x="241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6" name="Rectangle 1125"/>
              <p:cNvSpPr>
                <a:spLocks noChangeArrowheads="1"/>
              </p:cNvSpPr>
              <p:nvPr/>
            </p:nvSpPr>
            <p:spPr bwMode="auto">
              <a:xfrm>
                <a:off x="250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7" name="Rectangle 1126"/>
              <p:cNvSpPr>
                <a:spLocks noChangeArrowheads="1"/>
              </p:cNvSpPr>
              <p:nvPr/>
            </p:nvSpPr>
            <p:spPr bwMode="auto">
              <a:xfrm>
                <a:off x="259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8" name="Rectangle 1127"/>
              <p:cNvSpPr>
                <a:spLocks noChangeArrowheads="1"/>
              </p:cNvSpPr>
              <p:nvPr/>
            </p:nvSpPr>
            <p:spPr bwMode="auto">
              <a:xfrm>
                <a:off x="267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39" name="Rectangle 1128"/>
              <p:cNvSpPr>
                <a:spLocks noChangeArrowheads="1"/>
              </p:cNvSpPr>
              <p:nvPr/>
            </p:nvSpPr>
            <p:spPr bwMode="auto">
              <a:xfrm>
                <a:off x="276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0" name="Rectangle 1129"/>
              <p:cNvSpPr>
                <a:spLocks noChangeArrowheads="1"/>
              </p:cNvSpPr>
              <p:nvPr/>
            </p:nvSpPr>
            <p:spPr bwMode="auto">
              <a:xfrm>
                <a:off x="285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1" name="Rectangle 1130"/>
              <p:cNvSpPr>
                <a:spLocks noChangeArrowheads="1"/>
              </p:cNvSpPr>
              <p:nvPr/>
            </p:nvSpPr>
            <p:spPr bwMode="auto">
              <a:xfrm>
                <a:off x="293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2" name="Rectangle 1131"/>
              <p:cNvSpPr>
                <a:spLocks noChangeArrowheads="1"/>
              </p:cNvSpPr>
              <p:nvPr/>
            </p:nvSpPr>
            <p:spPr bwMode="auto">
              <a:xfrm>
                <a:off x="302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3" name="Rectangle 1132"/>
              <p:cNvSpPr>
                <a:spLocks noChangeArrowheads="1"/>
              </p:cNvSpPr>
              <p:nvPr/>
            </p:nvSpPr>
            <p:spPr bwMode="auto">
              <a:xfrm>
                <a:off x="3109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4" name="Rectangle 1133"/>
              <p:cNvSpPr>
                <a:spLocks noChangeArrowheads="1"/>
              </p:cNvSpPr>
              <p:nvPr/>
            </p:nvSpPr>
            <p:spPr bwMode="auto">
              <a:xfrm>
                <a:off x="319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5" name="Rectangle 1134"/>
              <p:cNvSpPr>
                <a:spLocks noChangeArrowheads="1"/>
              </p:cNvSpPr>
              <p:nvPr/>
            </p:nvSpPr>
            <p:spPr bwMode="auto">
              <a:xfrm>
                <a:off x="328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6" name="Rectangle 1135"/>
              <p:cNvSpPr>
                <a:spLocks noChangeArrowheads="1"/>
              </p:cNvSpPr>
              <p:nvPr/>
            </p:nvSpPr>
            <p:spPr bwMode="auto">
              <a:xfrm>
                <a:off x="336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7" name="Rectangle 1136"/>
              <p:cNvSpPr>
                <a:spLocks noChangeArrowheads="1"/>
              </p:cNvSpPr>
              <p:nvPr/>
            </p:nvSpPr>
            <p:spPr bwMode="auto">
              <a:xfrm>
                <a:off x="345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8" name="Rectangle 1137"/>
              <p:cNvSpPr>
                <a:spLocks noChangeArrowheads="1"/>
              </p:cNvSpPr>
              <p:nvPr/>
            </p:nvSpPr>
            <p:spPr bwMode="auto">
              <a:xfrm>
                <a:off x="354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49" name="Rectangle 1138"/>
              <p:cNvSpPr>
                <a:spLocks noChangeArrowheads="1"/>
              </p:cNvSpPr>
              <p:nvPr/>
            </p:nvSpPr>
            <p:spPr bwMode="auto">
              <a:xfrm>
                <a:off x="3628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0" name="Rectangle 1139"/>
              <p:cNvSpPr>
                <a:spLocks noChangeArrowheads="1"/>
              </p:cNvSpPr>
              <p:nvPr/>
            </p:nvSpPr>
            <p:spPr bwMode="auto">
              <a:xfrm>
                <a:off x="3714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1" name="Rectangle 1140"/>
              <p:cNvSpPr>
                <a:spLocks noChangeArrowheads="1"/>
              </p:cNvSpPr>
              <p:nvPr/>
            </p:nvSpPr>
            <p:spPr bwMode="auto">
              <a:xfrm>
                <a:off x="3800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2" name="Rectangle 1141"/>
              <p:cNvSpPr>
                <a:spLocks noChangeArrowheads="1"/>
              </p:cNvSpPr>
              <p:nvPr/>
            </p:nvSpPr>
            <p:spPr bwMode="auto">
              <a:xfrm>
                <a:off x="3886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3" name="Rectangle 1142"/>
              <p:cNvSpPr>
                <a:spLocks noChangeArrowheads="1"/>
              </p:cNvSpPr>
              <p:nvPr/>
            </p:nvSpPr>
            <p:spPr bwMode="auto">
              <a:xfrm>
                <a:off x="3973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4" name="Rectangle 1143"/>
              <p:cNvSpPr>
                <a:spLocks noChangeArrowheads="1"/>
              </p:cNvSpPr>
              <p:nvPr/>
            </p:nvSpPr>
            <p:spPr bwMode="auto">
              <a:xfrm>
                <a:off x="4059" y="864"/>
                <a:ext cx="44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5" name="Rectangle 1144"/>
              <p:cNvSpPr>
                <a:spLocks noChangeArrowheads="1"/>
              </p:cNvSpPr>
              <p:nvPr/>
            </p:nvSpPr>
            <p:spPr bwMode="auto">
              <a:xfrm>
                <a:off x="4147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6" name="Rectangle 1145"/>
              <p:cNvSpPr>
                <a:spLocks noChangeArrowheads="1"/>
              </p:cNvSpPr>
              <p:nvPr/>
            </p:nvSpPr>
            <p:spPr bwMode="auto">
              <a:xfrm>
                <a:off x="4233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7" name="Rectangle 1146"/>
              <p:cNvSpPr>
                <a:spLocks noChangeArrowheads="1"/>
              </p:cNvSpPr>
              <p:nvPr/>
            </p:nvSpPr>
            <p:spPr bwMode="auto">
              <a:xfrm>
                <a:off x="4318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8" name="Rectangle 1147"/>
              <p:cNvSpPr>
                <a:spLocks noChangeArrowheads="1"/>
              </p:cNvSpPr>
              <p:nvPr/>
            </p:nvSpPr>
            <p:spPr bwMode="auto">
              <a:xfrm>
                <a:off x="4404" y="864"/>
                <a:ext cx="43" cy="43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59" name="Rectangle 1148"/>
              <p:cNvSpPr>
                <a:spLocks noChangeArrowheads="1"/>
              </p:cNvSpPr>
              <p:nvPr/>
            </p:nvSpPr>
            <p:spPr bwMode="auto">
              <a:xfrm>
                <a:off x="449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0" name="Rectangle 1149"/>
              <p:cNvSpPr>
                <a:spLocks noChangeArrowheads="1"/>
              </p:cNvSpPr>
              <p:nvPr/>
            </p:nvSpPr>
            <p:spPr bwMode="auto">
              <a:xfrm>
                <a:off x="457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1" name="Rectangle 1150"/>
              <p:cNvSpPr>
                <a:spLocks noChangeArrowheads="1"/>
              </p:cNvSpPr>
              <p:nvPr/>
            </p:nvSpPr>
            <p:spPr bwMode="auto">
              <a:xfrm>
                <a:off x="466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2" name="Rectangle 1151"/>
              <p:cNvSpPr>
                <a:spLocks noChangeArrowheads="1"/>
              </p:cNvSpPr>
              <p:nvPr/>
            </p:nvSpPr>
            <p:spPr bwMode="auto">
              <a:xfrm>
                <a:off x="475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3" name="Rectangle 1152"/>
              <p:cNvSpPr>
                <a:spLocks noChangeArrowheads="1"/>
              </p:cNvSpPr>
              <p:nvPr/>
            </p:nvSpPr>
            <p:spPr bwMode="auto">
              <a:xfrm>
                <a:off x="483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4" name="Rectangle 1153"/>
              <p:cNvSpPr>
                <a:spLocks noChangeArrowheads="1"/>
              </p:cNvSpPr>
              <p:nvPr/>
            </p:nvSpPr>
            <p:spPr bwMode="auto">
              <a:xfrm>
                <a:off x="4923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5" name="Rectangle 1154"/>
              <p:cNvSpPr>
                <a:spLocks noChangeArrowheads="1"/>
              </p:cNvSpPr>
              <p:nvPr/>
            </p:nvSpPr>
            <p:spPr bwMode="auto">
              <a:xfrm>
                <a:off x="5009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6" name="Rectangle 1155"/>
              <p:cNvSpPr>
                <a:spLocks noChangeArrowheads="1"/>
              </p:cNvSpPr>
              <p:nvPr/>
            </p:nvSpPr>
            <p:spPr bwMode="auto">
              <a:xfrm>
                <a:off x="5096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7" name="Rectangle 1156"/>
              <p:cNvSpPr>
                <a:spLocks noChangeArrowheads="1"/>
              </p:cNvSpPr>
              <p:nvPr/>
            </p:nvSpPr>
            <p:spPr bwMode="auto">
              <a:xfrm>
                <a:off x="5182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8" name="Rectangle 1157"/>
              <p:cNvSpPr>
                <a:spLocks noChangeArrowheads="1"/>
              </p:cNvSpPr>
              <p:nvPr/>
            </p:nvSpPr>
            <p:spPr bwMode="auto">
              <a:xfrm>
                <a:off x="526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69" name="Rectangle 1158"/>
              <p:cNvSpPr>
                <a:spLocks noChangeArrowheads="1"/>
              </p:cNvSpPr>
              <p:nvPr/>
            </p:nvSpPr>
            <p:spPr bwMode="auto">
              <a:xfrm>
                <a:off x="5354" y="864"/>
                <a:ext cx="44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0" name="Rectangle 1159"/>
              <p:cNvSpPr>
                <a:spLocks noChangeArrowheads="1"/>
              </p:cNvSpPr>
              <p:nvPr/>
            </p:nvSpPr>
            <p:spPr bwMode="auto">
              <a:xfrm>
                <a:off x="5441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1" name="Rectangle 1160"/>
              <p:cNvSpPr>
                <a:spLocks noChangeArrowheads="1"/>
              </p:cNvSpPr>
              <p:nvPr/>
            </p:nvSpPr>
            <p:spPr bwMode="auto">
              <a:xfrm>
                <a:off x="5528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2" name="Rectangle 1161"/>
              <p:cNvSpPr>
                <a:spLocks noChangeArrowheads="1"/>
              </p:cNvSpPr>
              <p:nvPr/>
            </p:nvSpPr>
            <p:spPr bwMode="auto">
              <a:xfrm>
                <a:off x="5614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3" name="Rectangle 1162"/>
              <p:cNvSpPr>
                <a:spLocks noChangeArrowheads="1"/>
              </p:cNvSpPr>
              <p:nvPr/>
            </p:nvSpPr>
            <p:spPr bwMode="auto">
              <a:xfrm>
                <a:off x="5700" y="864"/>
                <a:ext cx="43" cy="4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4" name="Rectangle 1163"/>
              <p:cNvSpPr>
                <a:spLocks noChangeArrowheads="1"/>
              </p:cNvSpPr>
              <p:nvPr/>
            </p:nvSpPr>
            <p:spPr bwMode="auto">
              <a:xfrm>
                <a:off x="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5" name="Rectangle 1164"/>
              <p:cNvSpPr>
                <a:spLocks noChangeArrowheads="1"/>
              </p:cNvSpPr>
              <p:nvPr/>
            </p:nvSpPr>
            <p:spPr bwMode="auto">
              <a:xfrm>
                <a:off x="8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6" name="Rectangle 1165"/>
              <p:cNvSpPr>
                <a:spLocks noChangeArrowheads="1"/>
              </p:cNvSpPr>
              <p:nvPr/>
            </p:nvSpPr>
            <p:spPr bwMode="auto">
              <a:xfrm>
                <a:off x="17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7" name="Rectangle 1166"/>
              <p:cNvSpPr>
                <a:spLocks noChangeArrowheads="1"/>
              </p:cNvSpPr>
              <p:nvPr/>
            </p:nvSpPr>
            <p:spPr bwMode="auto">
              <a:xfrm>
                <a:off x="26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8" name="Rectangle 1167"/>
              <p:cNvSpPr>
                <a:spLocks noChangeArrowheads="1"/>
              </p:cNvSpPr>
              <p:nvPr/>
            </p:nvSpPr>
            <p:spPr bwMode="auto">
              <a:xfrm>
                <a:off x="34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79" name="Rectangle 1168"/>
              <p:cNvSpPr>
                <a:spLocks noChangeArrowheads="1"/>
              </p:cNvSpPr>
              <p:nvPr/>
            </p:nvSpPr>
            <p:spPr bwMode="auto">
              <a:xfrm>
                <a:off x="43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0" name="Rectangle 1169"/>
              <p:cNvSpPr>
                <a:spLocks noChangeArrowheads="1"/>
              </p:cNvSpPr>
              <p:nvPr/>
            </p:nvSpPr>
            <p:spPr bwMode="auto">
              <a:xfrm>
                <a:off x="51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1" name="Rectangle 1170"/>
              <p:cNvSpPr>
                <a:spLocks noChangeArrowheads="1"/>
              </p:cNvSpPr>
              <p:nvPr/>
            </p:nvSpPr>
            <p:spPr bwMode="auto">
              <a:xfrm>
                <a:off x="60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2" name="Rectangle 1171"/>
              <p:cNvSpPr>
                <a:spLocks noChangeArrowheads="1"/>
              </p:cNvSpPr>
              <p:nvPr/>
            </p:nvSpPr>
            <p:spPr bwMode="auto">
              <a:xfrm>
                <a:off x="691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3" name="Rectangle 1172"/>
              <p:cNvSpPr>
                <a:spLocks noChangeArrowheads="1"/>
              </p:cNvSpPr>
              <p:nvPr/>
            </p:nvSpPr>
            <p:spPr bwMode="auto">
              <a:xfrm>
                <a:off x="77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4" name="Rectangle 1173"/>
              <p:cNvSpPr>
                <a:spLocks noChangeArrowheads="1"/>
              </p:cNvSpPr>
              <p:nvPr/>
            </p:nvSpPr>
            <p:spPr bwMode="auto">
              <a:xfrm>
                <a:off x="86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5" name="Rectangle 1174"/>
              <p:cNvSpPr>
                <a:spLocks noChangeArrowheads="1"/>
              </p:cNvSpPr>
              <p:nvPr/>
            </p:nvSpPr>
            <p:spPr bwMode="auto">
              <a:xfrm>
                <a:off x="95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6" name="Rectangle 1175"/>
              <p:cNvSpPr>
                <a:spLocks noChangeArrowheads="1"/>
              </p:cNvSpPr>
              <p:nvPr/>
            </p:nvSpPr>
            <p:spPr bwMode="auto">
              <a:xfrm>
                <a:off x="103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7" name="Rectangle 1176"/>
              <p:cNvSpPr>
                <a:spLocks noChangeArrowheads="1"/>
              </p:cNvSpPr>
              <p:nvPr/>
            </p:nvSpPr>
            <p:spPr bwMode="auto">
              <a:xfrm>
                <a:off x="112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8" name="Rectangle 1177"/>
              <p:cNvSpPr>
                <a:spLocks noChangeArrowheads="1"/>
              </p:cNvSpPr>
              <p:nvPr/>
            </p:nvSpPr>
            <p:spPr bwMode="auto">
              <a:xfrm>
                <a:off x="121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89" name="Rectangle 1178"/>
              <p:cNvSpPr>
                <a:spLocks noChangeArrowheads="1"/>
              </p:cNvSpPr>
              <p:nvPr/>
            </p:nvSpPr>
            <p:spPr bwMode="auto">
              <a:xfrm>
                <a:off x="129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0" name="Rectangle 1179"/>
              <p:cNvSpPr>
                <a:spLocks noChangeArrowheads="1"/>
              </p:cNvSpPr>
              <p:nvPr/>
            </p:nvSpPr>
            <p:spPr bwMode="auto">
              <a:xfrm>
                <a:off x="138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1" name="Rectangle 1180"/>
              <p:cNvSpPr>
                <a:spLocks noChangeArrowheads="1"/>
              </p:cNvSpPr>
              <p:nvPr/>
            </p:nvSpPr>
            <p:spPr bwMode="auto">
              <a:xfrm>
                <a:off x="146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2" name="Rectangle 1181"/>
              <p:cNvSpPr>
                <a:spLocks noChangeArrowheads="1"/>
              </p:cNvSpPr>
              <p:nvPr/>
            </p:nvSpPr>
            <p:spPr bwMode="auto">
              <a:xfrm>
                <a:off x="155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3" name="Rectangle 1182"/>
              <p:cNvSpPr>
                <a:spLocks noChangeArrowheads="1"/>
              </p:cNvSpPr>
              <p:nvPr/>
            </p:nvSpPr>
            <p:spPr bwMode="auto">
              <a:xfrm>
                <a:off x="1641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4" name="Rectangle 1183"/>
              <p:cNvSpPr>
                <a:spLocks noChangeArrowheads="1"/>
              </p:cNvSpPr>
              <p:nvPr/>
            </p:nvSpPr>
            <p:spPr bwMode="auto">
              <a:xfrm>
                <a:off x="172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5" name="Rectangle 1184"/>
              <p:cNvSpPr>
                <a:spLocks noChangeArrowheads="1"/>
              </p:cNvSpPr>
              <p:nvPr/>
            </p:nvSpPr>
            <p:spPr bwMode="auto">
              <a:xfrm>
                <a:off x="181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6" name="Rectangle 1185"/>
              <p:cNvSpPr>
                <a:spLocks noChangeArrowheads="1"/>
              </p:cNvSpPr>
              <p:nvPr/>
            </p:nvSpPr>
            <p:spPr bwMode="auto">
              <a:xfrm>
                <a:off x="190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7" name="Rectangle 1186"/>
              <p:cNvSpPr>
                <a:spLocks noChangeArrowheads="1"/>
              </p:cNvSpPr>
              <p:nvPr/>
            </p:nvSpPr>
            <p:spPr bwMode="auto">
              <a:xfrm>
                <a:off x="198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8" name="Rectangle 1187"/>
              <p:cNvSpPr>
                <a:spLocks noChangeArrowheads="1"/>
              </p:cNvSpPr>
              <p:nvPr/>
            </p:nvSpPr>
            <p:spPr bwMode="auto">
              <a:xfrm>
                <a:off x="207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599" name="Rectangle 1188"/>
              <p:cNvSpPr>
                <a:spLocks noChangeArrowheads="1"/>
              </p:cNvSpPr>
              <p:nvPr/>
            </p:nvSpPr>
            <p:spPr bwMode="auto">
              <a:xfrm>
                <a:off x="216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0" name="Rectangle 1189"/>
              <p:cNvSpPr>
                <a:spLocks noChangeArrowheads="1"/>
              </p:cNvSpPr>
              <p:nvPr/>
            </p:nvSpPr>
            <p:spPr bwMode="auto">
              <a:xfrm>
                <a:off x="224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1" name="Rectangle 1190"/>
              <p:cNvSpPr>
                <a:spLocks noChangeArrowheads="1"/>
              </p:cNvSpPr>
              <p:nvPr/>
            </p:nvSpPr>
            <p:spPr bwMode="auto">
              <a:xfrm>
                <a:off x="233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2" name="Rectangle 1191"/>
              <p:cNvSpPr>
                <a:spLocks noChangeArrowheads="1"/>
              </p:cNvSpPr>
              <p:nvPr/>
            </p:nvSpPr>
            <p:spPr bwMode="auto">
              <a:xfrm>
                <a:off x="241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3" name="Rectangle 1192"/>
              <p:cNvSpPr>
                <a:spLocks noChangeArrowheads="1"/>
              </p:cNvSpPr>
              <p:nvPr/>
            </p:nvSpPr>
            <p:spPr bwMode="auto">
              <a:xfrm>
                <a:off x="250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4" name="Rectangle 1193"/>
              <p:cNvSpPr>
                <a:spLocks noChangeArrowheads="1"/>
              </p:cNvSpPr>
              <p:nvPr/>
            </p:nvSpPr>
            <p:spPr bwMode="auto">
              <a:xfrm>
                <a:off x="259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5" name="Rectangle 1194"/>
              <p:cNvSpPr>
                <a:spLocks noChangeArrowheads="1"/>
              </p:cNvSpPr>
              <p:nvPr/>
            </p:nvSpPr>
            <p:spPr bwMode="auto">
              <a:xfrm>
                <a:off x="267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6" name="Rectangle 1195"/>
              <p:cNvSpPr>
                <a:spLocks noChangeArrowheads="1"/>
              </p:cNvSpPr>
              <p:nvPr/>
            </p:nvSpPr>
            <p:spPr bwMode="auto">
              <a:xfrm>
                <a:off x="276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7" name="Rectangle 1196"/>
              <p:cNvSpPr>
                <a:spLocks noChangeArrowheads="1"/>
              </p:cNvSpPr>
              <p:nvPr/>
            </p:nvSpPr>
            <p:spPr bwMode="auto">
              <a:xfrm>
                <a:off x="285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8" name="Rectangle 1197"/>
              <p:cNvSpPr>
                <a:spLocks noChangeArrowheads="1"/>
              </p:cNvSpPr>
              <p:nvPr/>
            </p:nvSpPr>
            <p:spPr bwMode="auto">
              <a:xfrm>
                <a:off x="293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09" name="Rectangle 1198"/>
              <p:cNvSpPr>
                <a:spLocks noChangeArrowheads="1"/>
              </p:cNvSpPr>
              <p:nvPr/>
            </p:nvSpPr>
            <p:spPr bwMode="auto">
              <a:xfrm>
                <a:off x="302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0" name="Rectangle 1199"/>
              <p:cNvSpPr>
                <a:spLocks noChangeArrowheads="1"/>
              </p:cNvSpPr>
              <p:nvPr/>
            </p:nvSpPr>
            <p:spPr bwMode="auto">
              <a:xfrm>
                <a:off x="3109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1" name="Rectangle 1200"/>
              <p:cNvSpPr>
                <a:spLocks noChangeArrowheads="1"/>
              </p:cNvSpPr>
              <p:nvPr/>
            </p:nvSpPr>
            <p:spPr bwMode="auto">
              <a:xfrm>
                <a:off x="319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2" name="Rectangle 1201"/>
              <p:cNvSpPr>
                <a:spLocks noChangeArrowheads="1"/>
              </p:cNvSpPr>
              <p:nvPr/>
            </p:nvSpPr>
            <p:spPr bwMode="auto">
              <a:xfrm>
                <a:off x="328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3" name="Rectangle 1202"/>
              <p:cNvSpPr>
                <a:spLocks noChangeArrowheads="1"/>
              </p:cNvSpPr>
              <p:nvPr/>
            </p:nvSpPr>
            <p:spPr bwMode="auto">
              <a:xfrm>
                <a:off x="336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4" name="Rectangle 1203"/>
              <p:cNvSpPr>
                <a:spLocks noChangeArrowheads="1"/>
              </p:cNvSpPr>
              <p:nvPr/>
            </p:nvSpPr>
            <p:spPr bwMode="auto">
              <a:xfrm>
                <a:off x="345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5" name="Rectangle 1204"/>
              <p:cNvSpPr>
                <a:spLocks noChangeArrowheads="1"/>
              </p:cNvSpPr>
              <p:nvPr/>
            </p:nvSpPr>
            <p:spPr bwMode="auto">
              <a:xfrm>
                <a:off x="354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6" name="Rectangle 1205"/>
              <p:cNvSpPr>
                <a:spLocks noChangeArrowheads="1"/>
              </p:cNvSpPr>
              <p:nvPr/>
            </p:nvSpPr>
            <p:spPr bwMode="auto">
              <a:xfrm>
                <a:off x="362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7" name="Rectangle 1206"/>
              <p:cNvSpPr>
                <a:spLocks noChangeArrowheads="1"/>
              </p:cNvSpPr>
              <p:nvPr/>
            </p:nvSpPr>
            <p:spPr bwMode="auto">
              <a:xfrm>
                <a:off x="3714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8" name="Rectangle 1207"/>
              <p:cNvSpPr>
                <a:spLocks noChangeArrowheads="1"/>
              </p:cNvSpPr>
              <p:nvPr/>
            </p:nvSpPr>
            <p:spPr bwMode="auto">
              <a:xfrm>
                <a:off x="3800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19" name="Rectangle 1208"/>
              <p:cNvSpPr>
                <a:spLocks noChangeArrowheads="1"/>
              </p:cNvSpPr>
              <p:nvPr/>
            </p:nvSpPr>
            <p:spPr bwMode="auto">
              <a:xfrm>
                <a:off x="3886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0" name="Rectangle 1209"/>
              <p:cNvSpPr>
                <a:spLocks noChangeArrowheads="1"/>
              </p:cNvSpPr>
              <p:nvPr/>
            </p:nvSpPr>
            <p:spPr bwMode="auto">
              <a:xfrm>
                <a:off x="3973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1" name="Rectangle 1210"/>
              <p:cNvSpPr>
                <a:spLocks noChangeArrowheads="1"/>
              </p:cNvSpPr>
              <p:nvPr/>
            </p:nvSpPr>
            <p:spPr bwMode="auto">
              <a:xfrm>
                <a:off x="4059" y="950"/>
                <a:ext cx="44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2" name="Rectangle 1211"/>
              <p:cNvSpPr>
                <a:spLocks noChangeArrowheads="1"/>
              </p:cNvSpPr>
              <p:nvPr/>
            </p:nvSpPr>
            <p:spPr bwMode="auto">
              <a:xfrm>
                <a:off x="4147" y="950"/>
                <a:ext cx="43" cy="43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3" name="Rectangle 1212"/>
              <p:cNvSpPr>
                <a:spLocks noChangeArrowheads="1"/>
              </p:cNvSpPr>
              <p:nvPr/>
            </p:nvSpPr>
            <p:spPr bwMode="auto">
              <a:xfrm>
                <a:off x="423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4" name="Rectangle 1213"/>
              <p:cNvSpPr>
                <a:spLocks noChangeArrowheads="1"/>
              </p:cNvSpPr>
              <p:nvPr/>
            </p:nvSpPr>
            <p:spPr bwMode="auto">
              <a:xfrm>
                <a:off x="431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5" name="Rectangle 1214"/>
              <p:cNvSpPr>
                <a:spLocks noChangeArrowheads="1"/>
              </p:cNvSpPr>
              <p:nvPr/>
            </p:nvSpPr>
            <p:spPr bwMode="auto">
              <a:xfrm>
                <a:off x="440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6" name="Rectangle 1215"/>
              <p:cNvSpPr>
                <a:spLocks noChangeArrowheads="1"/>
              </p:cNvSpPr>
              <p:nvPr/>
            </p:nvSpPr>
            <p:spPr bwMode="auto">
              <a:xfrm>
                <a:off x="449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7" name="Rectangle 1216"/>
              <p:cNvSpPr>
                <a:spLocks noChangeArrowheads="1"/>
              </p:cNvSpPr>
              <p:nvPr/>
            </p:nvSpPr>
            <p:spPr bwMode="auto">
              <a:xfrm>
                <a:off x="457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8" name="Rectangle 1217"/>
              <p:cNvSpPr>
                <a:spLocks noChangeArrowheads="1"/>
              </p:cNvSpPr>
              <p:nvPr/>
            </p:nvSpPr>
            <p:spPr bwMode="auto">
              <a:xfrm>
                <a:off x="466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29" name="Rectangle 1218"/>
              <p:cNvSpPr>
                <a:spLocks noChangeArrowheads="1"/>
              </p:cNvSpPr>
              <p:nvPr/>
            </p:nvSpPr>
            <p:spPr bwMode="auto">
              <a:xfrm>
                <a:off x="475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0" name="Rectangle 1219"/>
              <p:cNvSpPr>
                <a:spLocks noChangeArrowheads="1"/>
              </p:cNvSpPr>
              <p:nvPr/>
            </p:nvSpPr>
            <p:spPr bwMode="auto">
              <a:xfrm>
                <a:off x="483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1" name="Rectangle 1220"/>
              <p:cNvSpPr>
                <a:spLocks noChangeArrowheads="1"/>
              </p:cNvSpPr>
              <p:nvPr/>
            </p:nvSpPr>
            <p:spPr bwMode="auto">
              <a:xfrm>
                <a:off x="4923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2" name="Rectangle 1221"/>
              <p:cNvSpPr>
                <a:spLocks noChangeArrowheads="1"/>
              </p:cNvSpPr>
              <p:nvPr/>
            </p:nvSpPr>
            <p:spPr bwMode="auto">
              <a:xfrm>
                <a:off x="5009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3" name="Rectangle 1222"/>
              <p:cNvSpPr>
                <a:spLocks noChangeArrowheads="1"/>
              </p:cNvSpPr>
              <p:nvPr/>
            </p:nvSpPr>
            <p:spPr bwMode="auto">
              <a:xfrm>
                <a:off x="5096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4" name="Rectangle 1223"/>
              <p:cNvSpPr>
                <a:spLocks noChangeArrowheads="1"/>
              </p:cNvSpPr>
              <p:nvPr/>
            </p:nvSpPr>
            <p:spPr bwMode="auto">
              <a:xfrm>
                <a:off x="5182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5" name="Rectangle 1224"/>
              <p:cNvSpPr>
                <a:spLocks noChangeArrowheads="1"/>
              </p:cNvSpPr>
              <p:nvPr/>
            </p:nvSpPr>
            <p:spPr bwMode="auto">
              <a:xfrm>
                <a:off x="526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6" name="Rectangle 1225"/>
              <p:cNvSpPr>
                <a:spLocks noChangeArrowheads="1"/>
              </p:cNvSpPr>
              <p:nvPr/>
            </p:nvSpPr>
            <p:spPr bwMode="auto">
              <a:xfrm>
                <a:off x="5354" y="950"/>
                <a:ext cx="44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7" name="Rectangle 1226"/>
              <p:cNvSpPr>
                <a:spLocks noChangeArrowheads="1"/>
              </p:cNvSpPr>
              <p:nvPr/>
            </p:nvSpPr>
            <p:spPr bwMode="auto">
              <a:xfrm>
                <a:off x="5441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8" name="Rectangle 1227"/>
              <p:cNvSpPr>
                <a:spLocks noChangeArrowheads="1"/>
              </p:cNvSpPr>
              <p:nvPr/>
            </p:nvSpPr>
            <p:spPr bwMode="auto">
              <a:xfrm>
                <a:off x="5528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39" name="Rectangle 1228"/>
              <p:cNvSpPr>
                <a:spLocks noChangeArrowheads="1"/>
              </p:cNvSpPr>
              <p:nvPr/>
            </p:nvSpPr>
            <p:spPr bwMode="auto">
              <a:xfrm>
                <a:off x="5614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0" name="Rectangle 1229"/>
              <p:cNvSpPr>
                <a:spLocks noChangeArrowheads="1"/>
              </p:cNvSpPr>
              <p:nvPr/>
            </p:nvSpPr>
            <p:spPr bwMode="auto">
              <a:xfrm>
                <a:off x="5700" y="950"/>
                <a:ext cx="43" cy="43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1" name="Rectangle 1230"/>
              <p:cNvSpPr>
                <a:spLocks noChangeArrowheads="1"/>
              </p:cNvSpPr>
              <p:nvPr/>
            </p:nvSpPr>
            <p:spPr bwMode="auto">
              <a:xfrm>
                <a:off x="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2" name="Rectangle 1231"/>
              <p:cNvSpPr>
                <a:spLocks noChangeArrowheads="1"/>
              </p:cNvSpPr>
              <p:nvPr/>
            </p:nvSpPr>
            <p:spPr bwMode="auto">
              <a:xfrm>
                <a:off x="8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3" name="Rectangle 1232"/>
              <p:cNvSpPr>
                <a:spLocks noChangeArrowheads="1"/>
              </p:cNvSpPr>
              <p:nvPr/>
            </p:nvSpPr>
            <p:spPr bwMode="auto">
              <a:xfrm>
                <a:off x="17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4" name="Rectangle 1233"/>
              <p:cNvSpPr>
                <a:spLocks noChangeArrowheads="1"/>
              </p:cNvSpPr>
              <p:nvPr/>
            </p:nvSpPr>
            <p:spPr bwMode="auto">
              <a:xfrm>
                <a:off x="26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5" name="Rectangle 1234"/>
              <p:cNvSpPr>
                <a:spLocks noChangeArrowheads="1"/>
              </p:cNvSpPr>
              <p:nvPr/>
            </p:nvSpPr>
            <p:spPr bwMode="auto">
              <a:xfrm>
                <a:off x="34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6" name="Rectangle 1235"/>
              <p:cNvSpPr>
                <a:spLocks noChangeArrowheads="1"/>
              </p:cNvSpPr>
              <p:nvPr/>
            </p:nvSpPr>
            <p:spPr bwMode="auto">
              <a:xfrm>
                <a:off x="43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7" name="Rectangle 1236"/>
              <p:cNvSpPr>
                <a:spLocks noChangeArrowheads="1"/>
              </p:cNvSpPr>
              <p:nvPr/>
            </p:nvSpPr>
            <p:spPr bwMode="auto">
              <a:xfrm>
                <a:off x="51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8" name="Rectangle 1237"/>
              <p:cNvSpPr>
                <a:spLocks noChangeArrowheads="1"/>
              </p:cNvSpPr>
              <p:nvPr/>
            </p:nvSpPr>
            <p:spPr bwMode="auto">
              <a:xfrm>
                <a:off x="60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49" name="Rectangle 1238"/>
              <p:cNvSpPr>
                <a:spLocks noChangeArrowheads="1"/>
              </p:cNvSpPr>
              <p:nvPr/>
            </p:nvSpPr>
            <p:spPr bwMode="auto">
              <a:xfrm>
                <a:off x="691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0" name="Rectangle 1239"/>
              <p:cNvSpPr>
                <a:spLocks noChangeArrowheads="1"/>
              </p:cNvSpPr>
              <p:nvPr/>
            </p:nvSpPr>
            <p:spPr bwMode="auto">
              <a:xfrm>
                <a:off x="77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1" name="Rectangle 1240"/>
              <p:cNvSpPr>
                <a:spLocks noChangeArrowheads="1"/>
              </p:cNvSpPr>
              <p:nvPr/>
            </p:nvSpPr>
            <p:spPr bwMode="auto">
              <a:xfrm>
                <a:off x="86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2" name="Rectangle 1241"/>
              <p:cNvSpPr>
                <a:spLocks noChangeArrowheads="1"/>
              </p:cNvSpPr>
              <p:nvPr/>
            </p:nvSpPr>
            <p:spPr bwMode="auto">
              <a:xfrm>
                <a:off x="95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3" name="Rectangle 1242"/>
              <p:cNvSpPr>
                <a:spLocks noChangeArrowheads="1"/>
              </p:cNvSpPr>
              <p:nvPr/>
            </p:nvSpPr>
            <p:spPr bwMode="auto">
              <a:xfrm>
                <a:off x="103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4" name="Rectangle 1243"/>
              <p:cNvSpPr>
                <a:spLocks noChangeArrowheads="1"/>
              </p:cNvSpPr>
              <p:nvPr/>
            </p:nvSpPr>
            <p:spPr bwMode="auto">
              <a:xfrm>
                <a:off x="112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5" name="Rectangle 1244"/>
              <p:cNvSpPr>
                <a:spLocks noChangeArrowheads="1"/>
              </p:cNvSpPr>
              <p:nvPr/>
            </p:nvSpPr>
            <p:spPr bwMode="auto">
              <a:xfrm>
                <a:off x="121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6" name="Rectangle 1245"/>
              <p:cNvSpPr>
                <a:spLocks noChangeArrowheads="1"/>
              </p:cNvSpPr>
              <p:nvPr/>
            </p:nvSpPr>
            <p:spPr bwMode="auto">
              <a:xfrm>
                <a:off x="129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7" name="Rectangle 1246"/>
              <p:cNvSpPr>
                <a:spLocks noChangeArrowheads="1"/>
              </p:cNvSpPr>
              <p:nvPr/>
            </p:nvSpPr>
            <p:spPr bwMode="auto">
              <a:xfrm>
                <a:off x="138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8" name="Rectangle 1247"/>
              <p:cNvSpPr>
                <a:spLocks noChangeArrowheads="1"/>
              </p:cNvSpPr>
              <p:nvPr/>
            </p:nvSpPr>
            <p:spPr bwMode="auto">
              <a:xfrm>
                <a:off x="146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59" name="Rectangle 1248"/>
              <p:cNvSpPr>
                <a:spLocks noChangeArrowheads="1"/>
              </p:cNvSpPr>
              <p:nvPr/>
            </p:nvSpPr>
            <p:spPr bwMode="auto">
              <a:xfrm>
                <a:off x="155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0" name="Rectangle 1249"/>
              <p:cNvSpPr>
                <a:spLocks noChangeArrowheads="1"/>
              </p:cNvSpPr>
              <p:nvPr/>
            </p:nvSpPr>
            <p:spPr bwMode="auto">
              <a:xfrm>
                <a:off x="1641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1" name="Rectangle 1250"/>
              <p:cNvSpPr>
                <a:spLocks noChangeArrowheads="1"/>
              </p:cNvSpPr>
              <p:nvPr/>
            </p:nvSpPr>
            <p:spPr bwMode="auto">
              <a:xfrm>
                <a:off x="172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2" name="Rectangle 1251"/>
              <p:cNvSpPr>
                <a:spLocks noChangeArrowheads="1"/>
              </p:cNvSpPr>
              <p:nvPr/>
            </p:nvSpPr>
            <p:spPr bwMode="auto">
              <a:xfrm>
                <a:off x="181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3" name="Rectangle 1252"/>
              <p:cNvSpPr>
                <a:spLocks noChangeArrowheads="1"/>
              </p:cNvSpPr>
              <p:nvPr/>
            </p:nvSpPr>
            <p:spPr bwMode="auto">
              <a:xfrm>
                <a:off x="190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4" name="Rectangle 1253"/>
              <p:cNvSpPr>
                <a:spLocks noChangeArrowheads="1"/>
              </p:cNvSpPr>
              <p:nvPr/>
            </p:nvSpPr>
            <p:spPr bwMode="auto">
              <a:xfrm>
                <a:off x="198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5" name="Rectangle 1254"/>
              <p:cNvSpPr>
                <a:spLocks noChangeArrowheads="1"/>
              </p:cNvSpPr>
              <p:nvPr/>
            </p:nvSpPr>
            <p:spPr bwMode="auto">
              <a:xfrm>
                <a:off x="207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6" name="Rectangle 1255"/>
              <p:cNvSpPr>
                <a:spLocks noChangeArrowheads="1"/>
              </p:cNvSpPr>
              <p:nvPr/>
            </p:nvSpPr>
            <p:spPr bwMode="auto">
              <a:xfrm>
                <a:off x="216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7" name="Rectangle 1256"/>
              <p:cNvSpPr>
                <a:spLocks noChangeArrowheads="1"/>
              </p:cNvSpPr>
              <p:nvPr/>
            </p:nvSpPr>
            <p:spPr bwMode="auto">
              <a:xfrm>
                <a:off x="224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8" name="Rectangle 1257"/>
              <p:cNvSpPr>
                <a:spLocks noChangeArrowheads="1"/>
              </p:cNvSpPr>
              <p:nvPr/>
            </p:nvSpPr>
            <p:spPr bwMode="auto">
              <a:xfrm>
                <a:off x="233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69" name="Rectangle 1258"/>
              <p:cNvSpPr>
                <a:spLocks noChangeArrowheads="1"/>
              </p:cNvSpPr>
              <p:nvPr/>
            </p:nvSpPr>
            <p:spPr bwMode="auto">
              <a:xfrm>
                <a:off x="241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0" name="Rectangle 1259"/>
              <p:cNvSpPr>
                <a:spLocks noChangeArrowheads="1"/>
              </p:cNvSpPr>
              <p:nvPr/>
            </p:nvSpPr>
            <p:spPr bwMode="auto">
              <a:xfrm>
                <a:off x="250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1" name="Rectangle 1260"/>
              <p:cNvSpPr>
                <a:spLocks noChangeArrowheads="1"/>
              </p:cNvSpPr>
              <p:nvPr/>
            </p:nvSpPr>
            <p:spPr bwMode="auto">
              <a:xfrm>
                <a:off x="259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2" name="Rectangle 1261"/>
              <p:cNvSpPr>
                <a:spLocks noChangeArrowheads="1"/>
              </p:cNvSpPr>
              <p:nvPr/>
            </p:nvSpPr>
            <p:spPr bwMode="auto">
              <a:xfrm>
                <a:off x="267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3" name="Rectangle 1262"/>
              <p:cNvSpPr>
                <a:spLocks noChangeArrowheads="1"/>
              </p:cNvSpPr>
              <p:nvPr/>
            </p:nvSpPr>
            <p:spPr bwMode="auto">
              <a:xfrm>
                <a:off x="276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4" name="Rectangle 1263"/>
              <p:cNvSpPr>
                <a:spLocks noChangeArrowheads="1"/>
              </p:cNvSpPr>
              <p:nvPr/>
            </p:nvSpPr>
            <p:spPr bwMode="auto">
              <a:xfrm>
                <a:off x="285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5" name="Rectangle 1264"/>
              <p:cNvSpPr>
                <a:spLocks noChangeArrowheads="1"/>
              </p:cNvSpPr>
              <p:nvPr/>
            </p:nvSpPr>
            <p:spPr bwMode="auto">
              <a:xfrm>
                <a:off x="293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6" name="Rectangle 1265"/>
              <p:cNvSpPr>
                <a:spLocks noChangeArrowheads="1"/>
              </p:cNvSpPr>
              <p:nvPr/>
            </p:nvSpPr>
            <p:spPr bwMode="auto">
              <a:xfrm>
                <a:off x="302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7" name="Rectangle 1266"/>
              <p:cNvSpPr>
                <a:spLocks noChangeArrowheads="1"/>
              </p:cNvSpPr>
              <p:nvPr/>
            </p:nvSpPr>
            <p:spPr bwMode="auto">
              <a:xfrm>
                <a:off x="3109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8" name="Rectangle 1267"/>
              <p:cNvSpPr>
                <a:spLocks noChangeArrowheads="1"/>
              </p:cNvSpPr>
              <p:nvPr/>
            </p:nvSpPr>
            <p:spPr bwMode="auto">
              <a:xfrm>
                <a:off x="319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79" name="Rectangle 1268"/>
              <p:cNvSpPr>
                <a:spLocks noChangeArrowheads="1"/>
              </p:cNvSpPr>
              <p:nvPr/>
            </p:nvSpPr>
            <p:spPr bwMode="auto">
              <a:xfrm>
                <a:off x="328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0" name="Rectangle 1269"/>
              <p:cNvSpPr>
                <a:spLocks noChangeArrowheads="1"/>
              </p:cNvSpPr>
              <p:nvPr/>
            </p:nvSpPr>
            <p:spPr bwMode="auto">
              <a:xfrm>
                <a:off x="336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1" name="Rectangle 1270"/>
              <p:cNvSpPr>
                <a:spLocks noChangeArrowheads="1"/>
              </p:cNvSpPr>
              <p:nvPr/>
            </p:nvSpPr>
            <p:spPr bwMode="auto">
              <a:xfrm>
                <a:off x="345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2" name="Rectangle 1271"/>
              <p:cNvSpPr>
                <a:spLocks noChangeArrowheads="1"/>
              </p:cNvSpPr>
              <p:nvPr/>
            </p:nvSpPr>
            <p:spPr bwMode="auto">
              <a:xfrm>
                <a:off x="354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3" name="Rectangle 1272"/>
              <p:cNvSpPr>
                <a:spLocks noChangeArrowheads="1"/>
              </p:cNvSpPr>
              <p:nvPr/>
            </p:nvSpPr>
            <p:spPr bwMode="auto">
              <a:xfrm>
                <a:off x="362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4" name="Rectangle 1273"/>
              <p:cNvSpPr>
                <a:spLocks noChangeArrowheads="1"/>
              </p:cNvSpPr>
              <p:nvPr/>
            </p:nvSpPr>
            <p:spPr bwMode="auto">
              <a:xfrm>
                <a:off x="371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5" name="Rectangle 1274"/>
              <p:cNvSpPr>
                <a:spLocks noChangeArrowheads="1"/>
              </p:cNvSpPr>
              <p:nvPr/>
            </p:nvSpPr>
            <p:spPr bwMode="auto">
              <a:xfrm>
                <a:off x="380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6" name="Rectangle 1275"/>
              <p:cNvSpPr>
                <a:spLocks noChangeArrowheads="1"/>
              </p:cNvSpPr>
              <p:nvPr/>
            </p:nvSpPr>
            <p:spPr bwMode="auto">
              <a:xfrm>
                <a:off x="388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7" name="Rectangle 1276"/>
              <p:cNvSpPr>
                <a:spLocks noChangeArrowheads="1"/>
              </p:cNvSpPr>
              <p:nvPr/>
            </p:nvSpPr>
            <p:spPr bwMode="auto">
              <a:xfrm>
                <a:off x="397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8" name="Rectangle 1277"/>
              <p:cNvSpPr>
                <a:spLocks noChangeArrowheads="1"/>
              </p:cNvSpPr>
              <p:nvPr/>
            </p:nvSpPr>
            <p:spPr bwMode="auto">
              <a:xfrm>
                <a:off x="4059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89" name="Rectangle 1278"/>
              <p:cNvSpPr>
                <a:spLocks noChangeArrowheads="1"/>
              </p:cNvSpPr>
              <p:nvPr/>
            </p:nvSpPr>
            <p:spPr bwMode="auto">
              <a:xfrm>
                <a:off x="4147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0" name="Rectangle 1279"/>
              <p:cNvSpPr>
                <a:spLocks noChangeArrowheads="1"/>
              </p:cNvSpPr>
              <p:nvPr/>
            </p:nvSpPr>
            <p:spPr bwMode="auto">
              <a:xfrm>
                <a:off x="423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1" name="Rectangle 1280"/>
              <p:cNvSpPr>
                <a:spLocks noChangeArrowheads="1"/>
              </p:cNvSpPr>
              <p:nvPr/>
            </p:nvSpPr>
            <p:spPr bwMode="auto">
              <a:xfrm>
                <a:off x="431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2" name="Rectangle 1281"/>
              <p:cNvSpPr>
                <a:spLocks noChangeArrowheads="1"/>
              </p:cNvSpPr>
              <p:nvPr/>
            </p:nvSpPr>
            <p:spPr bwMode="auto">
              <a:xfrm>
                <a:off x="440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3" name="Rectangle 1282"/>
              <p:cNvSpPr>
                <a:spLocks noChangeArrowheads="1"/>
              </p:cNvSpPr>
              <p:nvPr/>
            </p:nvSpPr>
            <p:spPr bwMode="auto">
              <a:xfrm>
                <a:off x="449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4" name="Rectangle 1283"/>
              <p:cNvSpPr>
                <a:spLocks noChangeArrowheads="1"/>
              </p:cNvSpPr>
              <p:nvPr/>
            </p:nvSpPr>
            <p:spPr bwMode="auto">
              <a:xfrm>
                <a:off x="457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5" name="Rectangle 1284"/>
              <p:cNvSpPr>
                <a:spLocks noChangeArrowheads="1"/>
              </p:cNvSpPr>
              <p:nvPr/>
            </p:nvSpPr>
            <p:spPr bwMode="auto">
              <a:xfrm>
                <a:off x="466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6" name="Rectangle 1285"/>
              <p:cNvSpPr>
                <a:spLocks noChangeArrowheads="1"/>
              </p:cNvSpPr>
              <p:nvPr/>
            </p:nvSpPr>
            <p:spPr bwMode="auto">
              <a:xfrm>
                <a:off x="475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7" name="Rectangle 1286"/>
              <p:cNvSpPr>
                <a:spLocks noChangeArrowheads="1"/>
              </p:cNvSpPr>
              <p:nvPr/>
            </p:nvSpPr>
            <p:spPr bwMode="auto">
              <a:xfrm>
                <a:off x="483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8" name="Rectangle 1287"/>
              <p:cNvSpPr>
                <a:spLocks noChangeArrowheads="1"/>
              </p:cNvSpPr>
              <p:nvPr/>
            </p:nvSpPr>
            <p:spPr bwMode="auto">
              <a:xfrm>
                <a:off x="4923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699" name="Rectangle 1288"/>
              <p:cNvSpPr>
                <a:spLocks noChangeArrowheads="1"/>
              </p:cNvSpPr>
              <p:nvPr/>
            </p:nvSpPr>
            <p:spPr bwMode="auto">
              <a:xfrm>
                <a:off x="5009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0" name="Rectangle 1289"/>
              <p:cNvSpPr>
                <a:spLocks noChangeArrowheads="1"/>
              </p:cNvSpPr>
              <p:nvPr/>
            </p:nvSpPr>
            <p:spPr bwMode="auto">
              <a:xfrm>
                <a:off x="5096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1" name="Rectangle 1290"/>
              <p:cNvSpPr>
                <a:spLocks noChangeArrowheads="1"/>
              </p:cNvSpPr>
              <p:nvPr/>
            </p:nvSpPr>
            <p:spPr bwMode="auto">
              <a:xfrm>
                <a:off x="5182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2" name="Rectangle 1291"/>
              <p:cNvSpPr>
                <a:spLocks noChangeArrowheads="1"/>
              </p:cNvSpPr>
              <p:nvPr/>
            </p:nvSpPr>
            <p:spPr bwMode="auto">
              <a:xfrm>
                <a:off x="526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3" name="Rectangle 1292"/>
              <p:cNvSpPr>
                <a:spLocks noChangeArrowheads="1"/>
              </p:cNvSpPr>
              <p:nvPr/>
            </p:nvSpPr>
            <p:spPr bwMode="auto">
              <a:xfrm>
                <a:off x="5354" y="1036"/>
                <a:ext cx="44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4" name="Rectangle 1293"/>
              <p:cNvSpPr>
                <a:spLocks noChangeArrowheads="1"/>
              </p:cNvSpPr>
              <p:nvPr/>
            </p:nvSpPr>
            <p:spPr bwMode="auto">
              <a:xfrm>
                <a:off x="5441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5" name="Rectangle 1294"/>
              <p:cNvSpPr>
                <a:spLocks noChangeArrowheads="1"/>
              </p:cNvSpPr>
              <p:nvPr/>
            </p:nvSpPr>
            <p:spPr bwMode="auto">
              <a:xfrm>
                <a:off x="5528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6" name="Rectangle 1295"/>
              <p:cNvSpPr>
                <a:spLocks noChangeArrowheads="1"/>
              </p:cNvSpPr>
              <p:nvPr/>
            </p:nvSpPr>
            <p:spPr bwMode="auto">
              <a:xfrm>
                <a:off x="5614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7" name="Rectangle 1296"/>
              <p:cNvSpPr>
                <a:spLocks noChangeArrowheads="1"/>
              </p:cNvSpPr>
              <p:nvPr/>
            </p:nvSpPr>
            <p:spPr bwMode="auto">
              <a:xfrm>
                <a:off x="5700" y="1036"/>
                <a:ext cx="43" cy="43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8" name="Rectangle 1297"/>
              <p:cNvSpPr>
                <a:spLocks noChangeArrowheads="1"/>
              </p:cNvSpPr>
              <p:nvPr/>
            </p:nvSpPr>
            <p:spPr bwMode="auto">
              <a:xfrm>
                <a:off x="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09" name="Rectangle 1298"/>
              <p:cNvSpPr>
                <a:spLocks noChangeArrowheads="1"/>
              </p:cNvSpPr>
              <p:nvPr/>
            </p:nvSpPr>
            <p:spPr bwMode="auto">
              <a:xfrm>
                <a:off x="8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0" name="Rectangle 1299"/>
              <p:cNvSpPr>
                <a:spLocks noChangeArrowheads="1"/>
              </p:cNvSpPr>
              <p:nvPr/>
            </p:nvSpPr>
            <p:spPr bwMode="auto">
              <a:xfrm>
                <a:off x="17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1" name="Rectangle 1300"/>
              <p:cNvSpPr>
                <a:spLocks noChangeArrowheads="1"/>
              </p:cNvSpPr>
              <p:nvPr/>
            </p:nvSpPr>
            <p:spPr bwMode="auto">
              <a:xfrm>
                <a:off x="26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2" name="Rectangle 1301"/>
              <p:cNvSpPr>
                <a:spLocks noChangeArrowheads="1"/>
              </p:cNvSpPr>
              <p:nvPr/>
            </p:nvSpPr>
            <p:spPr bwMode="auto">
              <a:xfrm>
                <a:off x="34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3" name="Rectangle 1302"/>
              <p:cNvSpPr>
                <a:spLocks noChangeArrowheads="1"/>
              </p:cNvSpPr>
              <p:nvPr/>
            </p:nvSpPr>
            <p:spPr bwMode="auto">
              <a:xfrm>
                <a:off x="43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4" name="Rectangle 1303"/>
              <p:cNvSpPr>
                <a:spLocks noChangeArrowheads="1"/>
              </p:cNvSpPr>
              <p:nvPr/>
            </p:nvSpPr>
            <p:spPr bwMode="auto">
              <a:xfrm>
                <a:off x="51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5" name="Rectangle 1304"/>
              <p:cNvSpPr>
                <a:spLocks noChangeArrowheads="1"/>
              </p:cNvSpPr>
              <p:nvPr/>
            </p:nvSpPr>
            <p:spPr bwMode="auto">
              <a:xfrm>
                <a:off x="60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6" name="Rectangle 1305"/>
              <p:cNvSpPr>
                <a:spLocks noChangeArrowheads="1"/>
              </p:cNvSpPr>
              <p:nvPr/>
            </p:nvSpPr>
            <p:spPr bwMode="auto">
              <a:xfrm>
                <a:off x="691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7" name="Rectangle 1306"/>
              <p:cNvSpPr>
                <a:spLocks noChangeArrowheads="1"/>
              </p:cNvSpPr>
              <p:nvPr/>
            </p:nvSpPr>
            <p:spPr bwMode="auto">
              <a:xfrm>
                <a:off x="77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8" name="Rectangle 1307"/>
              <p:cNvSpPr>
                <a:spLocks noChangeArrowheads="1"/>
              </p:cNvSpPr>
              <p:nvPr/>
            </p:nvSpPr>
            <p:spPr bwMode="auto">
              <a:xfrm>
                <a:off x="86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19" name="Rectangle 1308"/>
              <p:cNvSpPr>
                <a:spLocks noChangeArrowheads="1"/>
              </p:cNvSpPr>
              <p:nvPr/>
            </p:nvSpPr>
            <p:spPr bwMode="auto">
              <a:xfrm>
                <a:off x="95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0" name="Rectangle 1309"/>
              <p:cNvSpPr>
                <a:spLocks noChangeArrowheads="1"/>
              </p:cNvSpPr>
              <p:nvPr/>
            </p:nvSpPr>
            <p:spPr bwMode="auto">
              <a:xfrm>
                <a:off x="103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1" name="Rectangle 1310"/>
              <p:cNvSpPr>
                <a:spLocks noChangeArrowheads="1"/>
              </p:cNvSpPr>
              <p:nvPr/>
            </p:nvSpPr>
            <p:spPr bwMode="auto">
              <a:xfrm>
                <a:off x="112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2" name="Rectangle 1311"/>
              <p:cNvSpPr>
                <a:spLocks noChangeArrowheads="1"/>
              </p:cNvSpPr>
              <p:nvPr/>
            </p:nvSpPr>
            <p:spPr bwMode="auto">
              <a:xfrm>
                <a:off x="121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3" name="Rectangle 1312"/>
              <p:cNvSpPr>
                <a:spLocks noChangeArrowheads="1"/>
              </p:cNvSpPr>
              <p:nvPr/>
            </p:nvSpPr>
            <p:spPr bwMode="auto">
              <a:xfrm>
                <a:off x="129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4" name="Rectangle 1313"/>
              <p:cNvSpPr>
                <a:spLocks noChangeArrowheads="1"/>
              </p:cNvSpPr>
              <p:nvPr/>
            </p:nvSpPr>
            <p:spPr bwMode="auto">
              <a:xfrm>
                <a:off x="138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5" name="Rectangle 1314"/>
              <p:cNvSpPr>
                <a:spLocks noChangeArrowheads="1"/>
              </p:cNvSpPr>
              <p:nvPr/>
            </p:nvSpPr>
            <p:spPr bwMode="auto">
              <a:xfrm>
                <a:off x="146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6" name="Rectangle 1315"/>
              <p:cNvSpPr>
                <a:spLocks noChangeArrowheads="1"/>
              </p:cNvSpPr>
              <p:nvPr/>
            </p:nvSpPr>
            <p:spPr bwMode="auto">
              <a:xfrm>
                <a:off x="155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7" name="Rectangle 1316"/>
              <p:cNvSpPr>
                <a:spLocks noChangeArrowheads="1"/>
              </p:cNvSpPr>
              <p:nvPr/>
            </p:nvSpPr>
            <p:spPr bwMode="auto">
              <a:xfrm>
                <a:off x="1641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8" name="Rectangle 1317"/>
              <p:cNvSpPr>
                <a:spLocks noChangeArrowheads="1"/>
              </p:cNvSpPr>
              <p:nvPr/>
            </p:nvSpPr>
            <p:spPr bwMode="auto">
              <a:xfrm>
                <a:off x="172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29" name="Rectangle 1318"/>
              <p:cNvSpPr>
                <a:spLocks noChangeArrowheads="1"/>
              </p:cNvSpPr>
              <p:nvPr/>
            </p:nvSpPr>
            <p:spPr bwMode="auto">
              <a:xfrm>
                <a:off x="181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0" name="Rectangle 1319"/>
              <p:cNvSpPr>
                <a:spLocks noChangeArrowheads="1"/>
              </p:cNvSpPr>
              <p:nvPr/>
            </p:nvSpPr>
            <p:spPr bwMode="auto">
              <a:xfrm>
                <a:off x="190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1" name="Rectangle 1320"/>
              <p:cNvSpPr>
                <a:spLocks noChangeArrowheads="1"/>
              </p:cNvSpPr>
              <p:nvPr/>
            </p:nvSpPr>
            <p:spPr bwMode="auto">
              <a:xfrm>
                <a:off x="198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2" name="Rectangle 1321"/>
              <p:cNvSpPr>
                <a:spLocks noChangeArrowheads="1"/>
              </p:cNvSpPr>
              <p:nvPr/>
            </p:nvSpPr>
            <p:spPr bwMode="auto">
              <a:xfrm>
                <a:off x="207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3" name="Rectangle 1322"/>
              <p:cNvSpPr>
                <a:spLocks noChangeArrowheads="1"/>
              </p:cNvSpPr>
              <p:nvPr/>
            </p:nvSpPr>
            <p:spPr bwMode="auto">
              <a:xfrm>
                <a:off x="216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4" name="Rectangle 1323"/>
              <p:cNvSpPr>
                <a:spLocks noChangeArrowheads="1"/>
              </p:cNvSpPr>
              <p:nvPr/>
            </p:nvSpPr>
            <p:spPr bwMode="auto">
              <a:xfrm>
                <a:off x="224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5" name="Rectangle 1324"/>
              <p:cNvSpPr>
                <a:spLocks noChangeArrowheads="1"/>
              </p:cNvSpPr>
              <p:nvPr/>
            </p:nvSpPr>
            <p:spPr bwMode="auto">
              <a:xfrm>
                <a:off x="233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6" name="Rectangle 1325"/>
              <p:cNvSpPr>
                <a:spLocks noChangeArrowheads="1"/>
              </p:cNvSpPr>
              <p:nvPr/>
            </p:nvSpPr>
            <p:spPr bwMode="auto">
              <a:xfrm>
                <a:off x="241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7" name="Rectangle 1326"/>
              <p:cNvSpPr>
                <a:spLocks noChangeArrowheads="1"/>
              </p:cNvSpPr>
              <p:nvPr/>
            </p:nvSpPr>
            <p:spPr bwMode="auto">
              <a:xfrm>
                <a:off x="250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8" name="Rectangle 1327"/>
              <p:cNvSpPr>
                <a:spLocks noChangeArrowheads="1"/>
              </p:cNvSpPr>
              <p:nvPr/>
            </p:nvSpPr>
            <p:spPr bwMode="auto">
              <a:xfrm>
                <a:off x="259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39" name="Rectangle 1328"/>
              <p:cNvSpPr>
                <a:spLocks noChangeArrowheads="1"/>
              </p:cNvSpPr>
              <p:nvPr/>
            </p:nvSpPr>
            <p:spPr bwMode="auto">
              <a:xfrm>
                <a:off x="267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0" name="Rectangle 1329"/>
              <p:cNvSpPr>
                <a:spLocks noChangeArrowheads="1"/>
              </p:cNvSpPr>
              <p:nvPr/>
            </p:nvSpPr>
            <p:spPr bwMode="auto">
              <a:xfrm>
                <a:off x="276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1" name="Rectangle 1330"/>
              <p:cNvSpPr>
                <a:spLocks noChangeArrowheads="1"/>
              </p:cNvSpPr>
              <p:nvPr/>
            </p:nvSpPr>
            <p:spPr bwMode="auto">
              <a:xfrm>
                <a:off x="285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2" name="Rectangle 1331"/>
              <p:cNvSpPr>
                <a:spLocks noChangeArrowheads="1"/>
              </p:cNvSpPr>
              <p:nvPr/>
            </p:nvSpPr>
            <p:spPr bwMode="auto">
              <a:xfrm>
                <a:off x="293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3" name="Rectangle 1332"/>
              <p:cNvSpPr>
                <a:spLocks noChangeArrowheads="1"/>
              </p:cNvSpPr>
              <p:nvPr/>
            </p:nvSpPr>
            <p:spPr bwMode="auto">
              <a:xfrm>
                <a:off x="302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4" name="Rectangle 1333"/>
              <p:cNvSpPr>
                <a:spLocks noChangeArrowheads="1"/>
              </p:cNvSpPr>
              <p:nvPr/>
            </p:nvSpPr>
            <p:spPr bwMode="auto">
              <a:xfrm>
                <a:off x="3109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5" name="Rectangle 1334"/>
              <p:cNvSpPr>
                <a:spLocks noChangeArrowheads="1"/>
              </p:cNvSpPr>
              <p:nvPr/>
            </p:nvSpPr>
            <p:spPr bwMode="auto">
              <a:xfrm>
                <a:off x="319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6" name="Rectangle 1335"/>
              <p:cNvSpPr>
                <a:spLocks noChangeArrowheads="1"/>
              </p:cNvSpPr>
              <p:nvPr/>
            </p:nvSpPr>
            <p:spPr bwMode="auto">
              <a:xfrm>
                <a:off x="328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7" name="Rectangle 1336"/>
              <p:cNvSpPr>
                <a:spLocks noChangeArrowheads="1"/>
              </p:cNvSpPr>
              <p:nvPr/>
            </p:nvSpPr>
            <p:spPr bwMode="auto">
              <a:xfrm>
                <a:off x="336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8" name="Rectangle 1337"/>
              <p:cNvSpPr>
                <a:spLocks noChangeArrowheads="1"/>
              </p:cNvSpPr>
              <p:nvPr/>
            </p:nvSpPr>
            <p:spPr bwMode="auto">
              <a:xfrm>
                <a:off x="345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49" name="Rectangle 1338"/>
              <p:cNvSpPr>
                <a:spLocks noChangeArrowheads="1"/>
              </p:cNvSpPr>
              <p:nvPr/>
            </p:nvSpPr>
            <p:spPr bwMode="auto">
              <a:xfrm>
                <a:off x="354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0" name="Rectangle 1339"/>
              <p:cNvSpPr>
                <a:spLocks noChangeArrowheads="1"/>
              </p:cNvSpPr>
              <p:nvPr/>
            </p:nvSpPr>
            <p:spPr bwMode="auto">
              <a:xfrm>
                <a:off x="362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1" name="Rectangle 1340"/>
              <p:cNvSpPr>
                <a:spLocks noChangeArrowheads="1"/>
              </p:cNvSpPr>
              <p:nvPr/>
            </p:nvSpPr>
            <p:spPr bwMode="auto">
              <a:xfrm>
                <a:off x="371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2" name="Rectangle 1341"/>
              <p:cNvSpPr>
                <a:spLocks noChangeArrowheads="1"/>
              </p:cNvSpPr>
              <p:nvPr/>
            </p:nvSpPr>
            <p:spPr bwMode="auto">
              <a:xfrm>
                <a:off x="380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3" name="Rectangle 1342"/>
              <p:cNvSpPr>
                <a:spLocks noChangeArrowheads="1"/>
              </p:cNvSpPr>
              <p:nvPr/>
            </p:nvSpPr>
            <p:spPr bwMode="auto">
              <a:xfrm>
                <a:off x="388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4" name="Rectangle 1343"/>
              <p:cNvSpPr>
                <a:spLocks noChangeArrowheads="1"/>
              </p:cNvSpPr>
              <p:nvPr/>
            </p:nvSpPr>
            <p:spPr bwMode="auto">
              <a:xfrm>
                <a:off x="397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5" name="Rectangle 1344"/>
              <p:cNvSpPr>
                <a:spLocks noChangeArrowheads="1"/>
              </p:cNvSpPr>
              <p:nvPr/>
            </p:nvSpPr>
            <p:spPr bwMode="auto">
              <a:xfrm>
                <a:off x="4059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6" name="Rectangle 1345"/>
              <p:cNvSpPr>
                <a:spLocks noChangeArrowheads="1"/>
              </p:cNvSpPr>
              <p:nvPr/>
            </p:nvSpPr>
            <p:spPr bwMode="auto">
              <a:xfrm>
                <a:off x="4147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7" name="Rectangle 1346"/>
              <p:cNvSpPr>
                <a:spLocks noChangeArrowheads="1"/>
              </p:cNvSpPr>
              <p:nvPr/>
            </p:nvSpPr>
            <p:spPr bwMode="auto">
              <a:xfrm>
                <a:off x="423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8" name="Rectangle 1347"/>
              <p:cNvSpPr>
                <a:spLocks noChangeArrowheads="1"/>
              </p:cNvSpPr>
              <p:nvPr/>
            </p:nvSpPr>
            <p:spPr bwMode="auto">
              <a:xfrm>
                <a:off x="431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59" name="Rectangle 1348"/>
              <p:cNvSpPr>
                <a:spLocks noChangeArrowheads="1"/>
              </p:cNvSpPr>
              <p:nvPr/>
            </p:nvSpPr>
            <p:spPr bwMode="auto">
              <a:xfrm>
                <a:off x="440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0" name="Rectangle 1349"/>
              <p:cNvSpPr>
                <a:spLocks noChangeArrowheads="1"/>
              </p:cNvSpPr>
              <p:nvPr/>
            </p:nvSpPr>
            <p:spPr bwMode="auto">
              <a:xfrm>
                <a:off x="449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1" name="Rectangle 1350"/>
              <p:cNvSpPr>
                <a:spLocks noChangeArrowheads="1"/>
              </p:cNvSpPr>
              <p:nvPr/>
            </p:nvSpPr>
            <p:spPr bwMode="auto">
              <a:xfrm>
                <a:off x="457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2" name="Rectangle 1351"/>
              <p:cNvSpPr>
                <a:spLocks noChangeArrowheads="1"/>
              </p:cNvSpPr>
              <p:nvPr/>
            </p:nvSpPr>
            <p:spPr bwMode="auto">
              <a:xfrm>
                <a:off x="466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3" name="Rectangle 1352"/>
              <p:cNvSpPr>
                <a:spLocks noChangeArrowheads="1"/>
              </p:cNvSpPr>
              <p:nvPr/>
            </p:nvSpPr>
            <p:spPr bwMode="auto">
              <a:xfrm>
                <a:off x="475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4" name="Rectangle 1353"/>
              <p:cNvSpPr>
                <a:spLocks noChangeArrowheads="1"/>
              </p:cNvSpPr>
              <p:nvPr/>
            </p:nvSpPr>
            <p:spPr bwMode="auto">
              <a:xfrm>
                <a:off x="483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5" name="Rectangle 1354"/>
              <p:cNvSpPr>
                <a:spLocks noChangeArrowheads="1"/>
              </p:cNvSpPr>
              <p:nvPr/>
            </p:nvSpPr>
            <p:spPr bwMode="auto">
              <a:xfrm>
                <a:off x="4923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6" name="Rectangle 1355"/>
              <p:cNvSpPr>
                <a:spLocks noChangeArrowheads="1"/>
              </p:cNvSpPr>
              <p:nvPr/>
            </p:nvSpPr>
            <p:spPr bwMode="auto">
              <a:xfrm>
                <a:off x="5009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7" name="Rectangle 1356"/>
              <p:cNvSpPr>
                <a:spLocks noChangeArrowheads="1"/>
              </p:cNvSpPr>
              <p:nvPr/>
            </p:nvSpPr>
            <p:spPr bwMode="auto">
              <a:xfrm>
                <a:off x="5096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8" name="Rectangle 1357"/>
              <p:cNvSpPr>
                <a:spLocks noChangeArrowheads="1"/>
              </p:cNvSpPr>
              <p:nvPr/>
            </p:nvSpPr>
            <p:spPr bwMode="auto">
              <a:xfrm>
                <a:off x="5182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69" name="Rectangle 1358"/>
              <p:cNvSpPr>
                <a:spLocks noChangeArrowheads="1"/>
              </p:cNvSpPr>
              <p:nvPr/>
            </p:nvSpPr>
            <p:spPr bwMode="auto">
              <a:xfrm>
                <a:off x="526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0" name="Rectangle 1359"/>
              <p:cNvSpPr>
                <a:spLocks noChangeArrowheads="1"/>
              </p:cNvSpPr>
              <p:nvPr/>
            </p:nvSpPr>
            <p:spPr bwMode="auto">
              <a:xfrm>
                <a:off x="5354" y="4051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1" name="Rectangle 1360"/>
              <p:cNvSpPr>
                <a:spLocks noChangeArrowheads="1"/>
              </p:cNvSpPr>
              <p:nvPr/>
            </p:nvSpPr>
            <p:spPr bwMode="auto">
              <a:xfrm>
                <a:off x="5441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2" name="Rectangle 1361"/>
              <p:cNvSpPr>
                <a:spLocks noChangeArrowheads="1"/>
              </p:cNvSpPr>
              <p:nvPr/>
            </p:nvSpPr>
            <p:spPr bwMode="auto">
              <a:xfrm>
                <a:off x="5528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3" name="Rectangle 1362"/>
              <p:cNvSpPr>
                <a:spLocks noChangeArrowheads="1"/>
              </p:cNvSpPr>
              <p:nvPr/>
            </p:nvSpPr>
            <p:spPr bwMode="auto">
              <a:xfrm>
                <a:off x="5614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4" name="Rectangle 1363"/>
              <p:cNvSpPr>
                <a:spLocks noChangeArrowheads="1"/>
              </p:cNvSpPr>
              <p:nvPr/>
            </p:nvSpPr>
            <p:spPr bwMode="auto">
              <a:xfrm>
                <a:off x="5700" y="4051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5" name="Rectangle 1364"/>
              <p:cNvSpPr>
                <a:spLocks noChangeArrowheads="1"/>
              </p:cNvSpPr>
              <p:nvPr/>
            </p:nvSpPr>
            <p:spPr bwMode="auto">
              <a:xfrm>
                <a:off x="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6" name="Rectangle 1365"/>
              <p:cNvSpPr>
                <a:spLocks noChangeArrowheads="1"/>
              </p:cNvSpPr>
              <p:nvPr/>
            </p:nvSpPr>
            <p:spPr bwMode="auto">
              <a:xfrm>
                <a:off x="8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7" name="Rectangle 1366"/>
              <p:cNvSpPr>
                <a:spLocks noChangeArrowheads="1"/>
              </p:cNvSpPr>
              <p:nvPr/>
            </p:nvSpPr>
            <p:spPr bwMode="auto">
              <a:xfrm>
                <a:off x="17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8" name="Rectangle 1367"/>
              <p:cNvSpPr>
                <a:spLocks noChangeArrowheads="1"/>
              </p:cNvSpPr>
              <p:nvPr/>
            </p:nvSpPr>
            <p:spPr bwMode="auto">
              <a:xfrm>
                <a:off x="26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79" name="Rectangle 1368"/>
              <p:cNvSpPr>
                <a:spLocks noChangeArrowheads="1"/>
              </p:cNvSpPr>
              <p:nvPr/>
            </p:nvSpPr>
            <p:spPr bwMode="auto">
              <a:xfrm>
                <a:off x="34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0" name="Rectangle 1369"/>
              <p:cNvSpPr>
                <a:spLocks noChangeArrowheads="1"/>
              </p:cNvSpPr>
              <p:nvPr/>
            </p:nvSpPr>
            <p:spPr bwMode="auto">
              <a:xfrm>
                <a:off x="432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1" name="Rectangle 1370"/>
              <p:cNvSpPr>
                <a:spLocks noChangeArrowheads="1"/>
              </p:cNvSpPr>
              <p:nvPr/>
            </p:nvSpPr>
            <p:spPr bwMode="auto">
              <a:xfrm>
                <a:off x="51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2" name="Rectangle 1371"/>
              <p:cNvSpPr>
                <a:spLocks noChangeArrowheads="1"/>
              </p:cNvSpPr>
              <p:nvPr/>
            </p:nvSpPr>
            <p:spPr bwMode="auto">
              <a:xfrm>
                <a:off x="604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3" name="Rectangle 1372"/>
              <p:cNvSpPr>
                <a:spLocks noChangeArrowheads="1"/>
              </p:cNvSpPr>
              <p:nvPr/>
            </p:nvSpPr>
            <p:spPr bwMode="auto">
              <a:xfrm>
                <a:off x="691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4" name="Rectangle 1373"/>
              <p:cNvSpPr>
                <a:spLocks noChangeArrowheads="1"/>
              </p:cNvSpPr>
              <p:nvPr/>
            </p:nvSpPr>
            <p:spPr bwMode="auto">
              <a:xfrm>
                <a:off x="77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5" name="Rectangle 1374"/>
              <p:cNvSpPr>
                <a:spLocks noChangeArrowheads="1"/>
              </p:cNvSpPr>
              <p:nvPr/>
            </p:nvSpPr>
            <p:spPr bwMode="auto">
              <a:xfrm>
                <a:off x="864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6" name="Rectangle 1375"/>
              <p:cNvSpPr>
                <a:spLocks noChangeArrowheads="1"/>
              </p:cNvSpPr>
              <p:nvPr/>
            </p:nvSpPr>
            <p:spPr bwMode="auto">
              <a:xfrm>
                <a:off x="95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7" name="Rectangle 1376"/>
              <p:cNvSpPr>
                <a:spLocks noChangeArrowheads="1"/>
              </p:cNvSpPr>
              <p:nvPr/>
            </p:nvSpPr>
            <p:spPr bwMode="auto">
              <a:xfrm>
                <a:off x="103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8" name="Rectangle 1377"/>
              <p:cNvSpPr>
                <a:spLocks noChangeArrowheads="1"/>
              </p:cNvSpPr>
              <p:nvPr/>
            </p:nvSpPr>
            <p:spPr bwMode="auto">
              <a:xfrm>
                <a:off x="1123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89" name="Rectangle 1378"/>
              <p:cNvSpPr>
                <a:spLocks noChangeArrowheads="1"/>
              </p:cNvSpPr>
              <p:nvPr/>
            </p:nvSpPr>
            <p:spPr bwMode="auto">
              <a:xfrm>
                <a:off x="121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0" name="Rectangle 1379"/>
              <p:cNvSpPr>
                <a:spLocks noChangeArrowheads="1"/>
              </p:cNvSpPr>
              <p:nvPr/>
            </p:nvSpPr>
            <p:spPr bwMode="auto">
              <a:xfrm>
                <a:off x="129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1" name="Rectangle 1380"/>
              <p:cNvSpPr>
                <a:spLocks noChangeArrowheads="1"/>
              </p:cNvSpPr>
              <p:nvPr/>
            </p:nvSpPr>
            <p:spPr bwMode="auto">
              <a:xfrm>
                <a:off x="1382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2" name="Rectangle 1381"/>
              <p:cNvSpPr>
                <a:spLocks noChangeArrowheads="1"/>
              </p:cNvSpPr>
              <p:nvPr/>
            </p:nvSpPr>
            <p:spPr bwMode="auto">
              <a:xfrm>
                <a:off x="146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3" name="Rectangle 1382"/>
              <p:cNvSpPr>
                <a:spLocks noChangeArrowheads="1"/>
              </p:cNvSpPr>
              <p:nvPr/>
            </p:nvSpPr>
            <p:spPr bwMode="auto">
              <a:xfrm>
                <a:off x="1554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4" name="Rectangle 1383"/>
              <p:cNvSpPr>
                <a:spLocks noChangeArrowheads="1"/>
              </p:cNvSpPr>
              <p:nvPr/>
            </p:nvSpPr>
            <p:spPr bwMode="auto">
              <a:xfrm>
                <a:off x="1641" y="4137"/>
                <a:ext cx="44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5" name="Rectangle 1384"/>
              <p:cNvSpPr>
                <a:spLocks noChangeArrowheads="1"/>
              </p:cNvSpPr>
              <p:nvPr/>
            </p:nvSpPr>
            <p:spPr bwMode="auto">
              <a:xfrm>
                <a:off x="172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6" name="Rectangle 1385"/>
              <p:cNvSpPr>
                <a:spLocks noChangeArrowheads="1"/>
              </p:cNvSpPr>
              <p:nvPr/>
            </p:nvSpPr>
            <p:spPr bwMode="auto">
              <a:xfrm>
                <a:off x="1814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7" name="Rectangle 1386"/>
              <p:cNvSpPr>
                <a:spLocks noChangeArrowheads="1"/>
              </p:cNvSpPr>
              <p:nvPr/>
            </p:nvSpPr>
            <p:spPr bwMode="auto">
              <a:xfrm>
                <a:off x="190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8" name="Rectangle 1387"/>
              <p:cNvSpPr>
                <a:spLocks noChangeArrowheads="1"/>
              </p:cNvSpPr>
              <p:nvPr/>
            </p:nvSpPr>
            <p:spPr bwMode="auto">
              <a:xfrm>
                <a:off x="198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799" name="Rectangle 1388"/>
              <p:cNvSpPr>
                <a:spLocks noChangeArrowheads="1"/>
              </p:cNvSpPr>
              <p:nvPr/>
            </p:nvSpPr>
            <p:spPr bwMode="auto">
              <a:xfrm>
                <a:off x="2073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0" name="Rectangle 1389"/>
              <p:cNvSpPr>
                <a:spLocks noChangeArrowheads="1"/>
              </p:cNvSpPr>
              <p:nvPr/>
            </p:nvSpPr>
            <p:spPr bwMode="auto">
              <a:xfrm>
                <a:off x="2160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1" name="Rectangle 1390"/>
              <p:cNvSpPr>
                <a:spLocks noChangeArrowheads="1"/>
              </p:cNvSpPr>
              <p:nvPr/>
            </p:nvSpPr>
            <p:spPr bwMode="auto">
              <a:xfrm>
                <a:off x="2246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2" name="Rectangle 1391"/>
              <p:cNvSpPr>
                <a:spLocks noChangeArrowheads="1"/>
              </p:cNvSpPr>
              <p:nvPr/>
            </p:nvSpPr>
            <p:spPr bwMode="auto">
              <a:xfrm>
                <a:off x="2332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3" name="Rectangle 1392"/>
              <p:cNvSpPr>
                <a:spLocks noChangeArrowheads="1"/>
              </p:cNvSpPr>
              <p:nvPr/>
            </p:nvSpPr>
            <p:spPr bwMode="auto">
              <a:xfrm>
                <a:off x="2418" y="4137"/>
                <a:ext cx="43" cy="43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4" name="Rectangle 1393"/>
              <p:cNvSpPr>
                <a:spLocks noChangeArrowheads="1"/>
              </p:cNvSpPr>
              <p:nvPr/>
            </p:nvSpPr>
            <p:spPr bwMode="auto">
              <a:xfrm>
                <a:off x="250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5" name="Rectangle 1394"/>
              <p:cNvSpPr>
                <a:spLocks noChangeArrowheads="1"/>
              </p:cNvSpPr>
              <p:nvPr/>
            </p:nvSpPr>
            <p:spPr bwMode="auto">
              <a:xfrm>
                <a:off x="259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6" name="Rectangle 1395"/>
              <p:cNvSpPr>
                <a:spLocks noChangeArrowheads="1"/>
              </p:cNvSpPr>
              <p:nvPr/>
            </p:nvSpPr>
            <p:spPr bwMode="auto">
              <a:xfrm>
                <a:off x="267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7" name="Rectangle 1396"/>
              <p:cNvSpPr>
                <a:spLocks noChangeArrowheads="1"/>
              </p:cNvSpPr>
              <p:nvPr/>
            </p:nvSpPr>
            <p:spPr bwMode="auto">
              <a:xfrm>
                <a:off x="276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8" name="Rectangle 1397"/>
              <p:cNvSpPr>
                <a:spLocks noChangeArrowheads="1"/>
              </p:cNvSpPr>
              <p:nvPr/>
            </p:nvSpPr>
            <p:spPr bwMode="auto">
              <a:xfrm>
                <a:off x="285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09" name="Rectangle 1398"/>
              <p:cNvSpPr>
                <a:spLocks noChangeArrowheads="1"/>
              </p:cNvSpPr>
              <p:nvPr/>
            </p:nvSpPr>
            <p:spPr bwMode="auto">
              <a:xfrm>
                <a:off x="293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0" name="Rectangle 1399"/>
              <p:cNvSpPr>
                <a:spLocks noChangeArrowheads="1"/>
              </p:cNvSpPr>
              <p:nvPr/>
            </p:nvSpPr>
            <p:spPr bwMode="auto">
              <a:xfrm>
                <a:off x="302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1" name="Rectangle 1400"/>
              <p:cNvSpPr>
                <a:spLocks noChangeArrowheads="1"/>
              </p:cNvSpPr>
              <p:nvPr/>
            </p:nvSpPr>
            <p:spPr bwMode="auto">
              <a:xfrm>
                <a:off x="3109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2" name="Rectangle 1401"/>
              <p:cNvSpPr>
                <a:spLocks noChangeArrowheads="1"/>
              </p:cNvSpPr>
              <p:nvPr/>
            </p:nvSpPr>
            <p:spPr bwMode="auto">
              <a:xfrm>
                <a:off x="319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3" name="Rectangle 1402"/>
              <p:cNvSpPr>
                <a:spLocks noChangeArrowheads="1"/>
              </p:cNvSpPr>
              <p:nvPr/>
            </p:nvSpPr>
            <p:spPr bwMode="auto">
              <a:xfrm>
                <a:off x="3282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4" name="Rectangle 1403"/>
              <p:cNvSpPr>
                <a:spLocks noChangeArrowheads="1"/>
              </p:cNvSpPr>
              <p:nvPr/>
            </p:nvSpPr>
            <p:spPr bwMode="auto">
              <a:xfrm>
                <a:off x="336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5" name="Rectangle 1404"/>
              <p:cNvSpPr>
                <a:spLocks noChangeArrowheads="1"/>
              </p:cNvSpPr>
              <p:nvPr/>
            </p:nvSpPr>
            <p:spPr bwMode="auto">
              <a:xfrm>
                <a:off x="345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6" name="Rectangle 1405"/>
              <p:cNvSpPr>
                <a:spLocks noChangeArrowheads="1"/>
              </p:cNvSpPr>
              <p:nvPr/>
            </p:nvSpPr>
            <p:spPr bwMode="auto">
              <a:xfrm>
                <a:off x="354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7" name="Rectangle 1406"/>
              <p:cNvSpPr>
                <a:spLocks noChangeArrowheads="1"/>
              </p:cNvSpPr>
              <p:nvPr/>
            </p:nvSpPr>
            <p:spPr bwMode="auto">
              <a:xfrm>
                <a:off x="362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8" name="Rectangle 1407"/>
              <p:cNvSpPr>
                <a:spLocks noChangeArrowheads="1"/>
              </p:cNvSpPr>
              <p:nvPr/>
            </p:nvSpPr>
            <p:spPr bwMode="auto">
              <a:xfrm>
                <a:off x="371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19" name="Rectangle 1408"/>
              <p:cNvSpPr>
                <a:spLocks noChangeArrowheads="1"/>
              </p:cNvSpPr>
              <p:nvPr/>
            </p:nvSpPr>
            <p:spPr bwMode="auto">
              <a:xfrm>
                <a:off x="380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0" name="Rectangle 1409"/>
              <p:cNvSpPr>
                <a:spLocks noChangeArrowheads="1"/>
              </p:cNvSpPr>
              <p:nvPr/>
            </p:nvSpPr>
            <p:spPr bwMode="auto">
              <a:xfrm>
                <a:off x="388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1" name="Rectangle 1410"/>
              <p:cNvSpPr>
                <a:spLocks noChangeArrowheads="1"/>
              </p:cNvSpPr>
              <p:nvPr/>
            </p:nvSpPr>
            <p:spPr bwMode="auto">
              <a:xfrm>
                <a:off x="397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2" name="Rectangle 1411"/>
              <p:cNvSpPr>
                <a:spLocks noChangeArrowheads="1"/>
              </p:cNvSpPr>
              <p:nvPr/>
            </p:nvSpPr>
            <p:spPr bwMode="auto">
              <a:xfrm>
                <a:off x="4059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3" name="Rectangle 1412"/>
              <p:cNvSpPr>
                <a:spLocks noChangeArrowheads="1"/>
              </p:cNvSpPr>
              <p:nvPr/>
            </p:nvSpPr>
            <p:spPr bwMode="auto">
              <a:xfrm>
                <a:off x="4147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4" name="Rectangle 1413"/>
              <p:cNvSpPr>
                <a:spLocks noChangeArrowheads="1"/>
              </p:cNvSpPr>
              <p:nvPr/>
            </p:nvSpPr>
            <p:spPr bwMode="auto">
              <a:xfrm>
                <a:off x="423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5" name="Rectangle 1414"/>
              <p:cNvSpPr>
                <a:spLocks noChangeArrowheads="1"/>
              </p:cNvSpPr>
              <p:nvPr/>
            </p:nvSpPr>
            <p:spPr bwMode="auto">
              <a:xfrm>
                <a:off x="431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6" name="Rectangle 1415"/>
              <p:cNvSpPr>
                <a:spLocks noChangeArrowheads="1"/>
              </p:cNvSpPr>
              <p:nvPr/>
            </p:nvSpPr>
            <p:spPr bwMode="auto">
              <a:xfrm>
                <a:off x="440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7" name="Rectangle 1416"/>
              <p:cNvSpPr>
                <a:spLocks noChangeArrowheads="1"/>
              </p:cNvSpPr>
              <p:nvPr/>
            </p:nvSpPr>
            <p:spPr bwMode="auto">
              <a:xfrm>
                <a:off x="449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8" name="Rectangle 1417"/>
              <p:cNvSpPr>
                <a:spLocks noChangeArrowheads="1"/>
              </p:cNvSpPr>
              <p:nvPr/>
            </p:nvSpPr>
            <p:spPr bwMode="auto">
              <a:xfrm>
                <a:off x="457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29" name="Rectangle 1418"/>
              <p:cNvSpPr>
                <a:spLocks noChangeArrowheads="1"/>
              </p:cNvSpPr>
              <p:nvPr/>
            </p:nvSpPr>
            <p:spPr bwMode="auto">
              <a:xfrm>
                <a:off x="466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0" name="Rectangle 1419"/>
              <p:cNvSpPr>
                <a:spLocks noChangeArrowheads="1"/>
              </p:cNvSpPr>
              <p:nvPr/>
            </p:nvSpPr>
            <p:spPr bwMode="auto">
              <a:xfrm>
                <a:off x="475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1" name="Rectangle 1420"/>
              <p:cNvSpPr>
                <a:spLocks noChangeArrowheads="1"/>
              </p:cNvSpPr>
              <p:nvPr/>
            </p:nvSpPr>
            <p:spPr bwMode="auto">
              <a:xfrm>
                <a:off x="483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2" name="Rectangle 1421"/>
              <p:cNvSpPr>
                <a:spLocks noChangeArrowheads="1"/>
              </p:cNvSpPr>
              <p:nvPr/>
            </p:nvSpPr>
            <p:spPr bwMode="auto">
              <a:xfrm>
                <a:off x="4923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3" name="Rectangle 1422"/>
              <p:cNvSpPr>
                <a:spLocks noChangeArrowheads="1"/>
              </p:cNvSpPr>
              <p:nvPr/>
            </p:nvSpPr>
            <p:spPr bwMode="auto">
              <a:xfrm>
                <a:off x="5009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4" name="Rectangle 1423"/>
              <p:cNvSpPr>
                <a:spLocks noChangeArrowheads="1"/>
              </p:cNvSpPr>
              <p:nvPr/>
            </p:nvSpPr>
            <p:spPr bwMode="auto">
              <a:xfrm>
                <a:off x="5096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5" name="Rectangle 1424"/>
              <p:cNvSpPr>
                <a:spLocks noChangeArrowheads="1"/>
              </p:cNvSpPr>
              <p:nvPr/>
            </p:nvSpPr>
            <p:spPr bwMode="auto">
              <a:xfrm>
                <a:off x="5182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6" name="Rectangle 1425"/>
              <p:cNvSpPr>
                <a:spLocks noChangeArrowheads="1"/>
              </p:cNvSpPr>
              <p:nvPr/>
            </p:nvSpPr>
            <p:spPr bwMode="auto">
              <a:xfrm>
                <a:off x="526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7" name="Rectangle 1426"/>
              <p:cNvSpPr>
                <a:spLocks noChangeArrowheads="1"/>
              </p:cNvSpPr>
              <p:nvPr/>
            </p:nvSpPr>
            <p:spPr bwMode="auto">
              <a:xfrm>
                <a:off x="5354" y="4137"/>
                <a:ext cx="44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8" name="Rectangle 1427"/>
              <p:cNvSpPr>
                <a:spLocks noChangeArrowheads="1"/>
              </p:cNvSpPr>
              <p:nvPr/>
            </p:nvSpPr>
            <p:spPr bwMode="auto">
              <a:xfrm>
                <a:off x="5441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39" name="Rectangle 1428"/>
              <p:cNvSpPr>
                <a:spLocks noChangeArrowheads="1"/>
              </p:cNvSpPr>
              <p:nvPr/>
            </p:nvSpPr>
            <p:spPr bwMode="auto">
              <a:xfrm>
                <a:off x="5528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0" name="Rectangle 1429"/>
              <p:cNvSpPr>
                <a:spLocks noChangeArrowheads="1"/>
              </p:cNvSpPr>
              <p:nvPr/>
            </p:nvSpPr>
            <p:spPr bwMode="auto">
              <a:xfrm>
                <a:off x="5614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1" name="Rectangle 1430"/>
              <p:cNvSpPr>
                <a:spLocks noChangeArrowheads="1"/>
              </p:cNvSpPr>
              <p:nvPr/>
            </p:nvSpPr>
            <p:spPr bwMode="auto">
              <a:xfrm>
                <a:off x="5700" y="4137"/>
                <a:ext cx="43" cy="43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2" name="Rectangle 1431"/>
              <p:cNvSpPr>
                <a:spLocks noChangeArrowheads="1"/>
              </p:cNvSpPr>
              <p:nvPr/>
            </p:nvSpPr>
            <p:spPr bwMode="auto">
              <a:xfrm>
                <a:off x="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3" name="Rectangle 1432"/>
              <p:cNvSpPr>
                <a:spLocks noChangeArrowheads="1"/>
              </p:cNvSpPr>
              <p:nvPr/>
            </p:nvSpPr>
            <p:spPr bwMode="auto">
              <a:xfrm>
                <a:off x="8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4" name="Rectangle 1433"/>
              <p:cNvSpPr>
                <a:spLocks noChangeArrowheads="1"/>
              </p:cNvSpPr>
              <p:nvPr/>
            </p:nvSpPr>
            <p:spPr bwMode="auto">
              <a:xfrm>
                <a:off x="17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5" name="Rectangle 1434"/>
              <p:cNvSpPr>
                <a:spLocks noChangeArrowheads="1"/>
              </p:cNvSpPr>
              <p:nvPr/>
            </p:nvSpPr>
            <p:spPr bwMode="auto">
              <a:xfrm>
                <a:off x="26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6" name="Rectangle 1435"/>
              <p:cNvSpPr>
                <a:spLocks noChangeArrowheads="1"/>
              </p:cNvSpPr>
              <p:nvPr/>
            </p:nvSpPr>
            <p:spPr bwMode="auto">
              <a:xfrm>
                <a:off x="34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7" name="Rectangle 1436"/>
              <p:cNvSpPr>
                <a:spLocks noChangeArrowheads="1"/>
              </p:cNvSpPr>
              <p:nvPr/>
            </p:nvSpPr>
            <p:spPr bwMode="auto">
              <a:xfrm>
                <a:off x="43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8" name="Rectangle 1437"/>
              <p:cNvSpPr>
                <a:spLocks noChangeArrowheads="1"/>
              </p:cNvSpPr>
              <p:nvPr/>
            </p:nvSpPr>
            <p:spPr bwMode="auto">
              <a:xfrm>
                <a:off x="51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49" name="Rectangle 1438"/>
              <p:cNvSpPr>
                <a:spLocks noChangeArrowheads="1"/>
              </p:cNvSpPr>
              <p:nvPr/>
            </p:nvSpPr>
            <p:spPr bwMode="auto">
              <a:xfrm>
                <a:off x="60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0" name="Rectangle 1439"/>
              <p:cNvSpPr>
                <a:spLocks noChangeArrowheads="1"/>
              </p:cNvSpPr>
              <p:nvPr/>
            </p:nvSpPr>
            <p:spPr bwMode="auto">
              <a:xfrm>
                <a:off x="691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1" name="Rectangle 1440"/>
              <p:cNvSpPr>
                <a:spLocks noChangeArrowheads="1"/>
              </p:cNvSpPr>
              <p:nvPr/>
            </p:nvSpPr>
            <p:spPr bwMode="auto">
              <a:xfrm>
                <a:off x="77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2" name="Rectangle 1441"/>
              <p:cNvSpPr>
                <a:spLocks noChangeArrowheads="1"/>
              </p:cNvSpPr>
              <p:nvPr/>
            </p:nvSpPr>
            <p:spPr bwMode="auto">
              <a:xfrm>
                <a:off x="86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3" name="Rectangle 1442"/>
              <p:cNvSpPr>
                <a:spLocks noChangeArrowheads="1"/>
              </p:cNvSpPr>
              <p:nvPr/>
            </p:nvSpPr>
            <p:spPr bwMode="auto">
              <a:xfrm>
                <a:off x="95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4" name="Rectangle 1443"/>
              <p:cNvSpPr>
                <a:spLocks noChangeArrowheads="1"/>
              </p:cNvSpPr>
              <p:nvPr/>
            </p:nvSpPr>
            <p:spPr bwMode="auto">
              <a:xfrm>
                <a:off x="103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5" name="Rectangle 1444"/>
              <p:cNvSpPr>
                <a:spLocks noChangeArrowheads="1"/>
              </p:cNvSpPr>
              <p:nvPr/>
            </p:nvSpPr>
            <p:spPr bwMode="auto">
              <a:xfrm>
                <a:off x="112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6" name="Rectangle 1445"/>
              <p:cNvSpPr>
                <a:spLocks noChangeArrowheads="1"/>
              </p:cNvSpPr>
              <p:nvPr/>
            </p:nvSpPr>
            <p:spPr bwMode="auto">
              <a:xfrm>
                <a:off x="121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7" name="Rectangle 1446"/>
              <p:cNvSpPr>
                <a:spLocks noChangeArrowheads="1"/>
              </p:cNvSpPr>
              <p:nvPr/>
            </p:nvSpPr>
            <p:spPr bwMode="auto">
              <a:xfrm>
                <a:off x="129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8" name="Rectangle 1447"/>
              <p:cNvSpPr>
                <a:spLocks noChangeArrowheads="1"/>
              </p:cNvSpPr>
              <p:nvPr/>
            </p:nvSpPr>
            <p:spPr bwMode="auto">
              <a:xfrm>
                <a:off x="138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59" name="Rectangle 1448"/>
              <p:cNvSpPr>
                <a:spLocks noChangeArrowheads="1"/>
              </p:cNvSpPr>
              <p:nvPr/>
            </p:nvSpPr>
            <p:spPr bwMode="auto">
              <a:xfrm>
                <a:off x="146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0" name="Rectangle 1449"/>
              <p:cNvSpPr>
                <a:spLocks noChangeArrowheads="1"/>
              </p:cNvSpPr>
              <p:nvPr/>
            </p:nvSpPr>
            <p:spPr bwMode="auto">
              <a:xfrm>
                <a:off x="155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1" name="Rectangle 1450"/>
              <p:cNvSpPr>
                <a:spLocks noChangeArrowheads="1"/>
              </p:cNvSpPr>
              <p:nvPr/>
            </p:nvSpPr>
            <p:spPr bwMode="auto">
              <a:xfrm>
                <a:off x="1641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2" name="Rectangle 1451"/>
              <p:cNvSpPr>
                <a:spLocks noChangeArrowheads="1"/>
              </p:cNvSpPr>
              <p:nvPr/>
            </p:nvSpPr>
            <p:spPr bwMode="auto">
              <a:xfrm>
                <a:off x="172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3" name="Rectangle 1452"/>
              <p:cNvSpPr>
                <a:spLocks noChangeArrowheads="1"/>
              </p:cNvSpPr>
              <p:nvPr/>
            </p:nvSpPr>
            <p:spPr bwMode="auto">
              <a:xfrm>
                <a:off x="181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4" name="Rectangle 1453"/>
              <p:cNvSpPr>
                <a:spLocks noChangeArrowheads="1"/>
              </p:cNvSpPr>
              <p:nvPr/>
            </p:nvSpPr>
            <p:spPr bwMode="auto">
              <a:xfrm>
                <a:off x="190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5" name="Rectangle 1454"/>
              <p:cNvSpPr>
                <a:spLocks noChangeArrowheads="1"/>
              </p:cNvSpPr>
              <p:nvPr/>
            </p:nvSpPr>
            <p:spPr bwMode="auto">
              <a:xfrm>
                <a:off x="198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6" name="Rectangle 1455"/>
              <p:cNvSpPr>
                <a:spLocks noChangeArrowheads="1"/>
              </p:cNvSpPr>
              <p:nvPr/>
            </p:nvSpPr>
            <p:spPr bwMode="auto">
              <a:xfrm>
                <a:off x="207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7" name="Rectangle 1456"/>
              <p:cNvSpPr>
                <a:spLocks noChangeArrowheads="1"/>
              </p:cNvSpPr>
              <p:nvPr/>
            </p:nvSpPr>
            <p:spPr bwMode="auto">
              <a:xfrm>
                <a:off x="216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8" name="Rectangle 1457"/>
              <p:cNvSpPr>
                <a:spLocks noChangeArrowheads="1"/>
              </p:cNvSpPr>
              <p:nvPr/>
            </p:nvSpPr>
            <p:spPr bwMode="auto">
              <a:xfrm>
                <a:off x="224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69" name="Rectangle 1458"/>
              <p:cNvSpPr>
                <a:spLocks noChangeArrowheads="1"/>
              </p:cNvSpPr>
              <p:nvPr/>
            </p:nvSpPr>
            <p:spPr bwMode="auto">
              <a:xfrm>
                <a:off x="233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0" name="Rectangle 1459"/>
              <p:cNvSpPr>
                <a:spLocks noChangeArrowheads="1"/>
              </p:cNvSpPr>
              <p:nvPr/>
            </p:nvSpPr>
            <p:spPr bwMode="auto">
              <a:xfrm>
                <a:off x="241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1" name="Rectangle 1460"/>
              <p:cNvSpPr>
                <a:spLocks noChangeArrowheads="1"/>
              </p:cNvSpPr>
              <p:nvPr/>
            </p:nvSpPr>
            <p:spPr bwMode="auto">
              <a:xfrm>
                <a:off x="250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2" name="Rectangle 1461"/>
              <p:cNvSpPr>
                <a:spLocks noChangeArrowheads="1"/>
              </p:cNvSpPr>
              <p:nvPr/>
            </p:nvSpPr>
            <p:spPr bwMode="auto">
              <a:xfrm>
                <a:off x="259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3" name="Rectangle 1462"/>
              <p:cNvSpPr>
                <a:spLocks noChangeArrowheads="1"/>
              </p:cNvSpPr>
              <p:nvPr/>
            </p:nvSpPr>
            <p:spPr bwMode="auto">
              <a:xfrm>
                <a:off x="267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4" name="Rectangle 1463"/>
              <p:cNvSpPr>
                <a:spLocks noChangeArrowheads="1"/>
              </p:cNvSpPr>
              <p:nvPr/>
            </p:nvSpPr>
            <p:spPr bwMode="auto">
              <a:xfrm>
                <a:off x="276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5" name="Rectangle 1464"/>
              <p:cNvSpPr>
                <a:spLocks noChangeArrowheads="1"/>
              </p:cNvSpPr>
              <p:nvPr/>
            </p:nvSpPr>
            <p:spPr bwMode="auto">
              <a:xfrm>
                <a:off x="285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6" name="Rectangle 1465"/>
              <p:cNvSpPr>
                <a:spLocks noChangeArrowheads="1"/>
              </p:cNvSpPr>
              <p:nvPr/>
            </p:nvSpPr>
            <p:spPr bwMode="auto">
              <a:xfrm>
                <a:off x="293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7" name="Rectangle 1466"/>
              <p:cNvSpPr>
                <a:spLocks noChangeArrowheads="1"/>
              </p:cNvSpPr>
              <p:nvPr/>
            </p:nvSpPr>
            <p:spPr bwMode="auto">
              <a:xfrm>
                <a:off x="302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8" name="Rectangle 1467"/>
              <p:cNvSpPr>
                <a:spLocks noChangeArrowheads="1"/>
              </p:cNvSpPr>
              <p:nvPr/>
            </p:nvSpPr>
            <p:spPr bwMode="auto">
              <a:xfrm>
                <a:off x="3109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79" name="Rectangle 1468"/>
              <p:cNvSpPr>
                <a:spLocks noChangeArrowheads="1"/>
              </p:cNvSpPr>
              <p:nvPr/>
            </p:nvSpPr>
            <p:spPr bwMode="auto">
              <a:xfrm>
                <a:off x="319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0" name="Rectangle 1469"/>
              <p:cNvSpPr>
                <a:spLocks noChangeArrowheads="1"/>
              </p:cNvSpPr>
              <p:nvPr/>
            </p:nvSpPr>
            <p:spPr bwMode="auto">
              <a:xfrm>
                <a:off x="328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1" name="Rectangle 1470"/>
              <p:cNvSpPr>
                <a:spLocks noChangeArrowheads="1"/>
              </p:cNvSpPr>
              <p:nvPr/>
            </p:nvSpPr>
            <p:spPr bwMode="auto">
              <a:xfrm>
                <a:off x="336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2" name="Rectangle 1471"/>
              <p:cNvSpPr>
                <a:spLocks noChangeArrowheads="1"/>
              </p:cNvSpPr>
              <p:nvPr/>
            </p:nvSpPr>
            <p:spPr bwMode="auto">
              <a:xfrm>
                <a:off x="345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3" name="Rectangle 1472"/>
              <p:cNvSpPr>
                <a:spLocks noChangeArrowheads="1"/>
              </p:cNvSpPr>
              <p:nvPr/>
            </p:nvSpPr>
            <p:spPr bwMode="auto">
              <a:xfrm>
                <a:off x="354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4" name="Rectangle 1473"/>
              <p:cNvSpPr>
                <a:spLocks noChangeArrowheads="1"/>
              </p:cNvSpPr>
              <p:nvPr/>
            </p:nvSpPr>
            <p:spPr bwMode="auto">
              <a:xfrm>
                <a:off x="362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5" name="Rectangle 1474"/>
              <p:cNvSpPr>
                <a:spLocks noChangeArrowheads="1"/>
              </p:cNvSpPr>
              <p:nvPr/>
            </p:nvSpPr>
            <p:spPr bwMode="auto">
              <a:xfrm>
                <a:off x="371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6" name="Rectangle 1475"/>
              <p:cNvSpPr>
                <a:spLocks noChangeArrowheads="1"/>
              </p:cNvSpPr>
              <p:nvPr/>
            </p:nvSpPr>
            <p:spPr bwMode="auto">
              <a:xfrm>
                <a:off x="380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7" name="Rectangle 1476"/>
              <p:cNvSpPr>
                <a:spLocks noChangeArrowheads="1"/>
              </p:cNvSpPr>
              <p:nvPr/>
            </p:nvSpPr>
            <p:spPr bwMode="auto">
              <a:xfrm>
                <a:off x="388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8" name="Rectangle 1477"/>
              <p:cNvSpPr>
                <a:spLocks noChangeArrowheads="1"/>
              </p:cNvSpPr>
              <p:nvPr/>
            </p:nvSpPr>
            <p:spPr bwMode="auto">
              <a:xfrm>
                <a:off x="397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89" name="Rectangle 1478"/>
              <p:cNvSpPr>
                <a:spLocks noChangeArrowheads="1"/>
              </p:cNvSpPr>
              <p:nvPr/>
            </p:nvSpPr>
            <p:spPr bwMode="auto">
              <a:xfrm>
                <a:off x="4059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0" name="Rectangle 1479"/>
              <p:cNvSpPr>
                <a:spLocks noChangeArrowheads="1"/>
              </p:cNvSpPr>
              <p:nvPr/>
            </p:nvSpPr>
            <p:spPr bwMode="auto">
              <a:xfrm>
                <a:off x="4147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1" name="Rectangle 1480"/>
              <p:cNvSpPr>
                <a:spLocks noChangeArrowheads="1"/>
              </p:cNvSpPr>
              <p:nvPr/>
            </p:nvSpPr>
            <p:spPr bwMode="auto">
              <a:xfrm>
                <a:off x="423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2" name="Rectangle 1481"/>
              <p:cNvSpPr>
                <a:spLocks noChangeArrowheads="1"/>
              </p:cNvSpPr>
              <p:nvPr/>
            </p:nvSpPr>
            <p:spPr bwMode="auto">
              <a:xfrm>
                <a:off x="431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3" name="Rectangle 1482"/>
              <p:cNvSpPr>
                <a:spLocks noChangeArrowheads="1"/>
              </p:cNvSpPr>
              <p:nvPr/>
            </p:nvSpPr>
            <p:spPr bwMode="auto">
              <a:xfrm>
                <a:off x="440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4" name="Rectangle 1483"/>
              <p:cNvSpPr>
                <a:spLocks noChangeArrowheads="1"/>
              </p:cNvSpPr>
              <p:nvPr/>
            </p:nvSpPr>
            <p:spPr bwMode="auto">
              <a:xfrm>
                <a:off x="449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5" name="Rectangle 1484"/>
              <p:cNvSpPr>
                <a:spLocks noChangeArrowheads="1"/>
              </p:cNvSpPr>
              <p:nvPr/>
            </p:nvSpPr>
            <p:spPr bwMode="auto">
              <a:xfrm>
                <a:off x="457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6" name="Rectangle 1485"/>
              <p:cNvSpPr>
                <a:spLocks noChangeArrowheads="1"/>
              </p:cNvSpPr>
              <p:nvPr/>
            </p:nvSpPr>
            <p:spPr bwMode="auto">
              <a:xfrm>
                <a:off x="466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7" name="Rectangle 1486"/>
              <p:cNvSpPr>
                <a:spLocks noChangeArrowheads="1"/>
              </p:cNvSpPr>
              <p:nvPr/>
            </p:nvSpPr>
            <p:spPr bwMode="auto">
              <a:xfrm>
                <a:off x="475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8" name="Rectangle 1487"/>
              <p:cNvSpPr>
                <a:spLocks noChangeArrowheads="1"/>
              </p:cNvSpPr>
              <p:nvPr/>
            </p:nvSpPr>
            <p:spPr bwMode="auto">
              <a:xfrm>
                <a:off x="483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899" name="Rectangle 1488"/>
              <p:cNvSpPr>
                <a:spLocks noChangeArrowheads="1"/>
              </p:cNvSpPr>
              <p:nvPr/>
            </p:nvSpPr>
            <p:spPr bwMode="auto">
              <a:xfrm>
                <a:off x="4923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900" name="Rectangle 1489"/>
              <p:cNvSpPr>
                <a:spLocks noChangeArrowheads="1"/>
              </p:cNvSpPr>
              <p:nvPr/>
            </p:nvSpPr>
            <p:spPr bwMode="auto">
              <a:xfrm>
                <a:off x="5009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901" name="Rectangle 1490"/>
              <p:cNvSpPr>
                <a:spLocks noChangeArrowheads="1"/>
              </p:cNvSpPr>
              <p:nvPr/>
            </p:nvSpPr>
            <p:spPr bwMode="auto">
              <a:xfrm>
                <a:off x="5096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902" name="Rectangle 1491"/>
              <p:cNvSpPr>
                <a:spLocks noChangeArrowheads="1"/>
              </p:cNvSpPr>
              <p:nvPr/>
            </p:nvSpPr>
            <p:spPr bwMode="auto">
              <a:xfrm>
                <a:off x="5182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903" name="Rectangle 1492"/>
              <p:cNvSpPr>
                <a:spLocks noChangeArrowheads="1"/>
              </p:cNvSpPr>
              <p:nvPr/>
            </p:nvSpPr>
            <p:spPr bwMode="auto">
              <a:xfrm>
                <a:off x="526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904" name="Rectangle 1493"/>
              <p:cNvSpPr>
                <a:spLocks noChangeArrowheads="1"/>
              </p:cNvSpPr>
              <p:nvPr/>
            </p:nvSpPr>
            <p:spPr bwMode="auto">
              <a:xfrm>
                <a:off x="5354" y="4223"/>
                <a:ext cx="44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905" name="Rectangle 1494"/>
              <p:cNvSpPr>
                <a:spLocks noChangeArrowheads="1"/>
              </p:cNvSpPr>
              <p:nvPr/>
            </p:nvSpPr>
            <p:spPr bwMode="auto">
              <a:xfrm>
                <a:off x="5441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906" name="Rectangle 1495"/>
              <p:cNvSpPr>
                <a:spLocks noChangeArrowheads="1"/>
              </p:cNvSpPr>
              <p:nvPr/>
            </p:nvSpPr>
            <p:spPr bwMode="auto">
              <a:xfrm>
                <a:off x="5528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907" name="Rectangle 1496"/>
              <p:cNvSpPr>
                <a:spLocks noChangeArrowheads="1"/>
              </p:cNvSpPr>
              <p:nvPr/>
            </p:nvSpPr>
            <p:spPr bwMode="auto">
              <a:xfrm>
                <a:off x="5614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908" name="Rectangle 1497"/>
              <p:cNvSpPr>
                <a:spLocks noChangeArrowheads="1"/>
              </p:cNvSpPr>
              <p:nvPr/>
            </p:nvSpPr>
            <p:spPr bwMode="auto">
              <a:xfrm>
                <a:off x="5700" y="4223"/>
                <a:ext cx="43" cy="44"/>
              </a:xfrm>
              <a:prstGeom prst="rect">
                <a:avLst/>
              </a:prstGeom>
              <a:solidFill>
                <a:srgbClr val="BDBDBD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</p:grpSp>
        <p:pic>
          <p:nvPicPr>
            <p:cNvPr id="2463" name="Picture 1498" descr="E_ZW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70"/>
              <a:ext cx="1081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Group 1499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pic>
          <p:nvPicPr>
            <p:cNvPr id="2057" name="Picture 1500" descr="m_dbl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8" name="Group 1501"/>
            <p:cNvGrpSpPr>
              <a:grpSpLocks/>
            </p:cNvGrpSpPr>
            <p:nvPr/>
          </p:nvGrpSpPr>
          <p:grpSpPr bwMode="auto">
            <a:xfrm>
              <a:off x="2" y="784"/>
              <a:ext cx="5736" cy="3492"/>
              <a:chOff x="2" y="784"/>
              <a:chExt cx="5736" cy="3492"/>
            </a:xfrm>
          </p:grpSpPr>
          <p:sp>
            <p:nvSpPr>
              <p:cNvPr id="1035" name="Rectangle 1502"/>
              <p:cNvSpPr>
                <a:spLocks noChangeArrowheads="1"/>
              </p:cNvSpPr>
              <p:nvPr/>
            </p:nvSpPr>
            <p:spPr bwMode="hidden">
              <a:xfrm>
                <a:off x="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36" name="Rectangle 1503"/>
              <p:cNvSpPr>
                <a:spLocks noChangeArrowheads="1"/>
              </p:cNvSpPr>
              <p:nvPr/>
            </p:nvSpPr>
            <p:spPr bwMode="hidden">
              <a:xfrm>
                <a:off x="88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37" name="Rectangle 1504"/>
              <p:cNvSpPr>
                <a:spLocks noChangeArrowheads="1"/>
              </p:cNvSpPr>
              <p:nvPr/>
            </p:nvSpPr>
            <p:spPr bwMode="hidden">
              <a:xfrm>
                <a:off x="174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38" name="Rectangle 1505"/>
              <p:cNvSpPr>
                <a:spLocks noChangeArrowheads="1"/>
              </p:cNvSpPr>
              <p:nvPr/>
            </p:nvSpPr>
            <p:spPr bwMode="hidden">
              <a:xfrm>
                <a:off x="260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39" name="Rectangle 1506"/>
              <p:cNvSpPr>
                <a:spLocks noChangeArrowheads="1"/>
              </p:cNvSpPr>
              <p:nvPr/>
            </p:nvSpPr>
            <p:spPr bwMode="hidden">
              <a:xfrm>
                <a:off x="347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0" name="Rectangle 1507"/>
              <p:cNvSpPr>
                <a:spLocks noChangeArrowheads="1"/>
              </p:cNvSpPr>
              <p:nvPr/>
            </p:nvSpPr>
            <p:spPr bwMode="hidden">
              <a:xfrm>
                <a:off x="433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1" name="Rectangle 1508"/>
              <p:cNvSpPr>
                <a:spLocks noChangeArrowheads="1"/>
              </p:cNvSpPr>
              <p:nvPr/>
            </p:nvSpPr>
            <p:spPr bwMode="hidden">
              <a:xfrm>
                <a:off x="519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2" name="Rectangle 1509"/>
              <p:cNvSpPr>
                <a:spLocks noChangeArrowheads="1"/>
              </p:cNvSpPr>
              <p:nvPr/>
            </p:nvSpPr>
            <p:spPr bwMode="hidden">
              <a:xfrm>
                <a:off x="60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3" name="Rectangle 1510"/>
              <p:cNvSpPr>
                <a:spLocks noChangeArrowheads="1"/>
              </p:cNvSpPr>
              <p:nvPr/>
            </p:nvSpPr>
            <p:spPr bwMode="hidden">
              <a:xfrm>
                <a:off x="692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4" name="Rectangle 1511"/>
              <p:cNvSpPr>
                <a:spLocks noChangeArrowheads="1"/>
              </p:cNvSpPr>
              <p:nvPr/>
            </p:nvSpPr>
            <p:spPr bwMode="hidden">
              <a:xfrm>
                <a:off x="778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5" name="Rectangle 1512"/>
              <p:cNvSpPr>
                <a:spLocks noChangeArrowheads="1"/>
              </p:cNvSpPr>
              <p:nvPr/>
            </p:nvSpPr>
            <p:spPr bwMode="hidden">
              <a:xfrm>
                <a:off x="864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6" name="Rectangle 1513"/>
              <p:cNvSpPr>
                <a:spLocks noChangeArrowheads="1"/>
              </p:cNvSpPr>
              <p:nvPr/>
            </p:nvSpPr>
            <p:spPr bwMode="hidden">
              <a:xfrm>
                <a:off x="95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7" name="Rectangle 1514"/>
              <p:cNvSpPr>
                <a:spLocks noChangeArrowheads="1"/>
              </p:cNvSpPr>
              <p:nvPr/>
            </p:nvSpPr>
            <p:spPr bwMode="hidden">
              <a:xfrm>
                <a:off x="1036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8" name="Rectangle 1515"/>
              <p:cNvSpPr>
                <a:spLocks noChangeArrowheads="1"/>
              </p:cNvSpPr>
              <p:nvPr/>
            </p:nvSpPr>
            <p:spPr bwMode="hidden">
              <a:xfrm>
                <a:off x="1123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49" name="Rectangle 1516"/>
              <p:cNvSpPr>
                <a:spLocks noChangeArrowheads="1"/>
              </p:cNvSpPr>
              <p:nvPr/>
            </p:nvSpPr>
            <p:spPr bwMode="hidden">
              <a:xfrm>
                <a:off x="1209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0" name="Rectangle 1517"/>
              <p:cNvSpPr>
                <a:spLocks noChangeArrowheads="1"/>
              </p:cNvSpPr>
              <p:nvPr/>
            </p:nvSpPr>
            <p:spPr bwMode="hidden">
              <a:xfrm>
                <a:off x="129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1" name="Rectangle 1518"/>
              <p:cNvSpPr>
                <a:spLocks noChangeArrowheads="1"/>
              </p:cNvSpPr>
              <p:nvPr/>
            </p:nvSpPr>
            <p:spPr bwMode="hidden">
              <a:xfrm>
                <a:off x="138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2" name="Rectangle 1519"/>
              <p:cNvSpPr>
                <a:spLocks noChangeArrowheads="1"/>
              </p:cNvSpPr>
              <p:nvPr/>
            </p:nvSpPr>
            <p:spPr bwMode="hidden">
              <a:xfrm>
                <a:off x="1468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3" name="Rectangle 1520"/>
              <p:cNvSpPr>
                <a:spLocks noChangeArrowheads="1"/>
              </p:cNvSpPr>
              <p:nvPr/>
            </p:nvSpPr>
            <p:spPr bwMode="hidden">
              <a:xfrm>
                <a:off x="1555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4" name="Rectangle 1521"/>
              <p:cNvSpPr>
                <a:spLocks noChangeArrowheads="1"/>
              </p:cNvSpPr>
              <p:nvPr/>
            </p:nvSpPr>
            <p:spPr bwMode="hidden">
              <a:xfrm>
                <a:off x="164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5" name="Rectangle 1522"/>
              <p:cNvSpPr>
                <a:spLocks noChangeArrowheads="1"/>
              </p:cNvSpPr>
              <p:nvPr/>
            </p:nvSpPr>
            <p:spPr bwMode="hidden">
              <a:xfrm>
                <a:off x="1727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6" name="Rectangle 1523"/>
              <p:cNvSpPr>
                <a:spLocks noChangeArrowheads="1"/>
              </p:cNvSpPr>
              <p:nvPr/>
            </p:nvSpPr>
            <p:spPr bwMode="hidden">
              <a:xfrm>
                <a:off x="1812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7" name="Rectangle 1524"/>
              <p:cNvSpPr>
                <a:spLocks noChangeArrowheads="1"/>
              </p:cNvSpPr>
              <p:nvPr/>
            </p:nvSpPr>
            <p:spPr bwMode="hidden">
              <a:xfrm>
                <a:off x="1900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8" name="Rectangle 1525"/>
              <p:cNvSpPr>
                <a:spLocks noChangeArrowheads="1"/>
              </p:cNvSpPr>
              <p:nvPr/>
            </p:nvSpPr>
            <p:spPr bwMode="hidden">
              <a:xfrm>
                <a:off x="198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59" name="Rectangle 1526"/>
              <p:cNvSpPr>
                <a:spLocks noChangeArrowheads="1"/>
              </p:cNvSpPr>
              <p:nvPr/>
            </p:nvSpPr>
            <p:spPr bwMode="hidden">
              <a:xfrm>
                <a:off x="207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0" name="Rectangle 1527"/>
              <p:cNvSpPr>
                <a:spLocks noChangeArrowheads="1"/>
              </p:cNvSpPr>
              <p:nvPr/>
            </p:nvSpPr>
            <p:spPr bwMode="hidden">
              <a:xfrm>
                <a:off x="2158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1" name="Rectangle 1528"/>
              <p:cNvSpPr>
                <a:spLocks noChangeArrowheads="1"/>
              </p:cNvSpPr>
              <p:nvPr/>
            </p:nvSpPr>
            <p:spPr bwMode="hidden">
              <a:xfrm>
                <a:off x="2244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2" name="Rectangle 1529"/>
              <p:cNvSpPr>
                <a:spLocks noChangeArrowheads="1"/>
              </p:cNvSpPr>
              <p:nvPr/>
            </p:nvSpPr>
            <p:spPr bwMode="hidden">
              <a:xfrm>
                <a:off x="2331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3" name="Rectangle 1530"/>
              <p:cNvSpPr>
                <a:spLocks noChangeArrowheads="1"/>
              </p:cNvSpPr>
              <p:nvPr/>
            </p:nvSpPr>
            <p:spPr bwMode="hidden">
              <a:xfrm>
                <a:off x="2417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4" name="Rectangle 1531"/>
              <p:cNvSpPr>
                <a:spLocks noChangeArrowheads="1"/>
              </p:cNvSpPr>
              <p:nvPr/>
            </p:nvSpPr>
            <p:spPr bwMode="hidden">
              <a:xfrm>
                <a:off x="2503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5" name="Rectangle 1532"/>
              <p:cNvSpPr>
                <a:spLocks noChangeArrowheads="1"/>
              </p:cNvSpPr>
              <p:nvPr/>
            </p:nvSpPr>
            <p:spPr bwMode="hidden">
              <a:xfrm>
                <a:off x="259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6" name="Rectangle 1533"/>
              <p:cNvSpPr>
                <a:spLocks noChangeArrowheads="1"/>
              </p:cNvSpPr>
              <p:nvPr/>
            </p:nvSpPr>
            <p:spPr bwMode="hidden">
              <a:xfrm>
                <a:off x="2676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7" name="Rectangle 1534"/>
              <p:cNvSpPr>
                <a:spLocks noChangeArrowheads="1"/>
              </p:cNvSpPr>
              <p:nvPr/>
            </p:nvSpPr>
            <p:spPr bwMode="hidden">
              <a:xfrm>
                <a:off x="2762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8" name="Rectangle 1535"/>
              <p:cNvSpPr>
                <a:spLocks noChangeArrowheads="1"/>
              </p:cNvSpPr>
              <p:nvPr/>
            </p:nvSpPr>
            <p:spPr bwMode="hidden">
              <a:xfrm>
                <a:off x="2848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69" name="Rectangle 1536"/>
              <p:cNvSpPr>
                <a:spLocks noChangeArrowheads="1"/>
              </p:cNvSpPr>
              <p:nvPr/>
            </p:nvSpPr>
            <p:spPr bwMode="hidden">
              <a:xfrm>
                <a:off x="293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0" name="Rectangle 1537"/>
              <p:cNvSpPr>
                <a:spLocks noChangeArrowheads="1"/>
              </p:cNvSpPr>
              <p:nvPr/>
            </p:nvSpPr>
            <p:spPr bwMode="hidden">
              <a:xfrm>
                <a:off x="3020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1" name="Rectangle 1538"/>
              <p:cNvSpPr>
                <a:spLocks noChangeArrowheads="1"/>
              </p:cNvSpPr>
              <p:nvPr/>
            </p:nvSpPr>
            <p:spPr bwMode="hidden">
              <a:xfrm>
                <a:off x="3107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2" name="Rectangle 1539"/>
              <p:cNvSpPr>
                <a:spLocks noChangeArrowheads="1"/>
              </p:cNvSpPr>
              <p:nvPr/>
            </p:nvSpPr>
            <p:spPr bwMode="hidden">
              <a:xfrm>
                <a:off x="3194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3" name="Rectangle 1540"/>
              <p:cNvSpPr>
                <a:spLocks noChangeArrowheads="1"/>
              </p:cNvSpPr>
              <p:nvPr/>
            </p:nvSpPr>
            <p:spPr bwMode="hidden">
              <a:xfrm>
                <a:off x="328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4" name="Rectangle 1541"/>
              <p:cNvSpPr>
                <a:spLocks noChangeArrowheads="1"/>
              </p:cNvSpPr>
              <p:nvPr/>
            </p:nvSpPr>
            <p:spPr bwMode="hidden">
              <a:xfrm>
                <a:off x="336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5" name="Rectangle 1542"/>
              <p:cNvSpPr>
                <a:spLocks noChangeArrowheads="1"/>
              </p:cNvSpPr>
              <p:nvPr/>
            </p:nvSpPr>
            <p:spPr bwMode="hidden">
              <a:xfrm>
                <a:off x="3452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6" name="Rectangle 1543"/>
              <p:cNvSpPr>
                <a:spLocks noChangeArrowheads="1"/>
              </p:cNvSpPr>
              <p:nvPr/>
            </p:nvSpPr>
            <p:spPr bwMode="hidden">
              <a:xfrm>
                <a:off x="3539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7" name="Rectangle 1544"/>
              <p:cNvSpPr>
                <a:spLocks noChangeArrowheads="1"/>
              </p:cNvSpPr>
              <p:nvPr/>
            </p:nvSpPr>
            <p:spPr bwMode="hidden">
              <a:xfrm>
                <a:off x="362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8" name="Rectangle 1545"/>
              <p:cNvSpPr>
                <a:spLocks noChangeArrowheads="1"/>
              </p:cNvSpPr>
              <p:nvPr/>
            </p:nvSpPr>
            <p:spPr bwMode="hidden">
              <a:xfrm>
                <a:off x="371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79" name="Rectangle 1546"/>
              <p:cNvSpPr>
                <a:spLocks noChangeArrowheads="1"/>
              </p:cNvSpPr>
              <p:nvPr/>
            </p:nvSpPr>
            <p:spPr bwMode="hidden">
              <a:xfrm>
                <a:off x="3796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0" name="Rectangle 1547"/>
              <p:cNvSpPr>
                <a:spLocks noChangeArrowheads="1"/>
              </p:cNvSpPr>
              <p:nvPr/>
            </p:nvSpPr>
            <p:spPr bwMode="hidden">
              <a:xfrm>
                <a:off x="3884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1" name="Rectangle 1548"/>
              <p:cNvSpPr>
                <a:spLocks noChangeArrowheads="1"/>
              </p:cNvSpPr>
              <p:nvPr/>
            </p:nvSpPr>
            <p:spPr bwMode="hidden">
              <a:xfrm>
                <a:off x="397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2" name="Rectangle 1549"/>
              <p:cNvSpPr>
                <a:spLocks noChangeArrowheads="1"/>
              </p:cNvSpPr>
              <p:nvPr/>
            </p:nvSpPr>
            <p:spPr bwMode="hidden">
              <a:xfrm>
                <a:off x="405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3" name="Rectangle 1550"/>
              <p:cNvSpPr>
                <a:spLocks noChangeArrowheads="1"/>
              </p:cNvSpPr>
              <p:nvPr/>
            </p:nvSpPr>
            <p:spPr bwMode="hidden">
              <a:xfrm>
                <a:off x="4142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4" name="Rectangle 1551"/>
              <p:cNvSpPr>
                <a:spLocks noChangeArrowheads="1"/>
              </p:cNvSpPr>
              <p:nvPr/>
            </p:nvSpPr>
            <p:spPr bwMode="hidden">
              <a:xfrm>
                <a:off x="4228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5" name="Rectangle 1552"/>
              <p:cNvSpPr>
                <a:spLocks noChangeArrowheads="1"/>
              </p:cNvSpPr>
              <p:nvPr/>
            </p:nvSpPr>
            <p:spPr bwMode="hidden">
              <a:xfrm>
                <a:off x="4315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6" name="Rectangle 1553"/>
              <p:cNvSpPr>
                <a:spLocks noChangeArrowheads="1"/>
              </p:cNvSpPr>
              <p:nvPr/>
            </p:nvSpPr>
            <p:spPr bwMode="hidden">
              <a:xfrm>
                <a:off x="4401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7" name="Rectangle 1554"/>
              <p:cNvSpPr>
                <a:spLocks noChangeArrowheads="1"/>
              </p:cNvSpPr>
              <p:nvPr/>
            </p:nvSpPr>
            <p:spPr bwMode="hidden">
              <a:xfrm>
                <a:off x="4487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8" name="Rectangle 1555"/>
              <p:cNvSpPr>
                <a:spLocks noChangeArrowheads="1"/>
              </p:cNvSpPr>
              <p:nvPr/>
            </p:nvSpPr>
            <p:spPr bwMode="hidden">
              <a:xfrm>
                <a:off x="4574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89" name="Rectangle 1556"/>
              <p:cNvSpPr>
                <a:spLocks noChangeArrowheads="1"/>
              </p:cNvSpPr>
              <p:nvPr/>
            </p:nvSpPr>
            <p:spPr bwMode="hidden">
              <a:xfrm>
                <a:off x="4660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0" name="Rectangle 1557"/>
              <p:cNvSpPr>
                <a:spLocks noChangeArrowheads="1"/>
              </p:cNvSpPr>
              <p:nvPr/>
            </p:nvSpPr>
            <p:spPr bwMode="hidden">
              <a:xfrm>
                <a:off x="4746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1" name="Rectangle 1558"/>
              <p:cNvSpPr>
                <a:spLocks noChangeArrowheads="1"/>
              </p:cNvSpPr>
              <p:nvPr/>
            </p:nvSpPr>
            <p:spPr bwMode="hidden">
              <a:xfrm>
                <a:off x="4832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2" name="Rectangle 1559"/>
              <p:cNvSpPr>
                <a:spLocks noChangeArrowheads="1"/>
              </p:cNvSpPr>
              <p:nvPr/>
            </p:nvSpPr>
            <p:spPr bwMode="hidden">
              <a:xfrm>
                <a:off x="4919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3" name="Rectangle 1560"/>
              <p:cNvSpPr>
                <a:spLocks noChangeArrowheads="1"/>
              </p:cNvSpPr>
              <p:nvPr/>
            </p:nvSpPr>
            <p:spPr bwMode="hidden">
              <a:xfrm>
                <a:off x="5004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4" name="Rectangle 1561"/>
              <p:cNvSpPr>
                <a:spLocks noChangeArrowheads="1"/>
              </p:cNvSpPr>
              <p:nvPr/>
            </p:nvSpPr>
            <p:spPr bwMode="hidden">
              <a:xfrm>
                <a:off x="5091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5" name="Rectangle 1562"/>
              <p:cNvSpPr>
                <a:spLocks noChangeArrowheads="1"/>
              </p:cNvSpPr>
              <p:nvPr/>
            </p:nvSpPr>
            <p:spPr bwMode="hidden">
              <a:xfrm>
                <a:off x="5178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6" name="Rectangle 1563"/>
              <p:cNvSpPr>
                <a:spLocks noChangeArrowheads="1"/>
              </p:cNvSpPr>
              <p:nvPr/>
            </p:nvSpPr>
            <p:spPr bwMode="hidden">
              <a:xfrm>
                <a:off x="5264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7" name="Rectangle 1564"/>
              <p:cNvSpPr>
                <a:spLocks noChangeArrowheads="1"/>
              </p:cNvSpPr>
              <p:nvPr/>
            </p:nvSpPr>
            <p:spPr bwMode="hidden">
              <a:xfrm>
                <a:off x="5350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8" name="Rectangle 1565"/>
              <p:cNvSpPr>
                <a:spLocks noChangeArrowheads="1"/>
              </p:cNvSpPr>
              <p:nvPr/>
            </p:nvSpPr>
            <p:spPr bwMode="hidden">
              <a:xfrm>
                <a:off x="5436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099" name="Rectangle 1566"/>
              <p:cNvSpPr>
                <a:spLocks noChangeArrowheads="1"/>
              </p:cNvSpPr>
              <p:nvPr/>
            </p:nvSpPr>
            <p:spPr bwMode="hidden">
              <a:xfrm>
                <a:off x="5523" y="784"/>
                <a:ext cx="44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0" name="Rectangle 1567"/>
              <p:cNvSpPr>
                <a:spLocks noChangeArrowheads="1"/>
              </p:cNvSpPr>
              <p:nvPr/>
            </p:nvSpPr>
            <p:spPr bwMode="hidden">
              <a:xfrm>
                <a:off x="5609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1" name="Rectangle 1568"/>
              <p:cNvSpPr>
                <a:spLocks noChangeArrowheads="1"/>
              </p:cNvSpPr>
              <p:nvPr/>
            </p:nvSpPr>
            <p:spPr bwMode="hidden">
              <a:xfrm>
                <a:off x="5695" y="784"/>
                <a:ext cx="43" cy="43"/>
              </a:xfrm>
              <a:prstGeom prst="rect">
                <a:avLst/>
              </a:prstGeom>
              <a:solidFill>
                <a:srgbClr val="2E3F88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2" name="Rectangle 1569"/>
              <p:cNvSpPr>
                <a:spLocks noChangeArrowheads="1"/>
              </p:cNvSpPr>
              <p:nvPr/>
            </p:nvSpPr>
            <p:spPr bwMode="hidden">
              <a:xfrm>
                <a:off x="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3" name="Rectangle 1570"/>
              <p:cNvSpPr>
                <a:spLocks noChangeArrowheads="1"/>
              </p:cNvSpPr>
              <p:nvPr/>
            </p:nvSpPr>
            <p:spPr bwMode="hidden">
              <a:xfrm>
                <a:off x="88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4" name="Rectangle 1571"/>
              <p:cNvSpPr>
                <a:spLocks noChangeArrowheads="1"/>
              </p:cNvSpPr>
              <p:nvPr/>
            </p:nvSpPr>
            <p:spPr bwMode="hidden">
              <a:xfrm>
                <a:off x="174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5" name="Rectangle 1572"/>
              <p:cNvSpPr>
                <a:spLocks noChangeArrowheads="1"/>
              </p:cNvSpPr>
              <p:nvPr/>
            </p:nvSpPr>
            <p:spPr bwMode="hidden">
              <a:xfrm>
                <a:off x="260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6" name="Rectangle 1573"/>
              <p:cNvSpPr>
                <a:spLocks noChangeArrowheads="1"/>
              </p:cNvSpPr>
              <p:nvPr/>
            </p:nvSpPr>
            <p:spPr bwMode="hidden">
              <a:xfrm>
                <a:off x="347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7" name="Rectangle 1574"/>
              <p:cNvSpPr>
                <a:spLocks noChangeArrowheads="1"/>
              </p:cNvSpPr>
              <p:nvPr/>
            </p:nvSpPr>
            <p:spPr bwMode="hidden">
              <a:xfrm>
                <a:off x="433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8" name="Rectangle 1575"/>
              <p:cNvSpPr>
                <a:spLocks noChangeArrowheads="1"/>
              </p:cNvSpPr>
              <p:nvPr/>
            </p:nvSpPr>
            <p:spPr bwMode="hidden">
              <a:xfrm>
                <a:off x="519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09" name="Rectangle 1576"/>
              <p:cNvSpPr>
                <a:spLocks noChangeArrowheads="1"/>
              </p:cNvSpPr>
              <p:nvPr/>
            </p:nvSpPr>
            <p:spPr bwMode="hidden">
              <a:xfrm>
                <a:off x="60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0" name="Rectangle 1577"/>
              <p:cNvSpPr>
                <a:spLocks noChangeArrowheads="1"/>
              </p:cNvSpPr>
              <p:nvPr/>
            </p:nvSpPr>
            <p:spPr bwMode="hidden">
              <a:xfrm>
                <a:off x="692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1" name="Rectangle 1578"/>
              <p:cNvSpPr>
                <a:spLocks noChangeArrowheads="1"/>
              </p:cNvSpPr>
              <p:nvPr/>
            </p:nvSpPr>
            <p:spPr bwMode="hidden">
              <a:xfrm>
                <a:off x="778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2" name="Rectangle 1579"/>
              <p:cNvSpPr>
                <a:spLocks noChangeArrowheads="1"/>
              </p:cNvSpPr>
              <p:nvPr/>
            </p:nvSpPr>
            <p:spPr bwMode="hidden">
              <a:xfrm>
                <a:off x="864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3" name="Rectangle 1580"/>
              <p:cNvSpPr>
                <a:spLocks noChangeArrowheads="1"/>
              </p:cNvSpPr>
              <p:nvPr/>
            </p:nvSpPr>
            <p:spPr bwMode="hidden">
              <a:xfrm>
                <a:off x="951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4" name="Rectangle 1581"/>
              <p:cNvSpPr>
                <a:spLocks noChangeArrowheads="1"/>
              </p:cNvSpPr>
              <p:nvPr/>
            </p:nvSpPr>
            <p:spPr bwMode="hidden">
              <a:xfrm>
                <a:off x="1036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5" name="Rectangle 1582"/>
              <p:cNvSpPr>
                <a:spLocks noChangeArrowheads="1"/>
              </p:cNvSpPr>
              <p:nvPr/>
            </p:nvSpPr>
            <p:spPr bwMode="hidden">
              <a:xfrm>
                <a:off x="1123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6" name="Rectangle 1583"/>
              <p:cNvSpPr>
                <a:spLocks noChangeArrowheads="1"/>
              </p:cNvSpPr>
              <p:nvPr/>
            </p:nvSpPr>
            <p:spPr bwMode="hidden">
              <a:xfrm>
                <a:off x="1209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7" name="Rectangle 1584"/>
              <p:cNvSpPr>
                <a:spLocks noChangeArrowheads="1"/>
              </p:cNvSpPr>
              <p:nvPr/>
            </p:nvSpPr>
            <p:spPr bwMode="hidden">
              <a:xfrm>
                <a:off x="129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8" name="Rectangle 1585"/>
              <p:cNvSpPr>
                <a:spLocks noChangeArrowheads="1"/>
              </p:cNvSpPr>
              <p:nvPr/>
            </p:nvSpPr>
            <p:spPr bwMode="hidden">
              <a:xfrm>
                <a:off x="138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19" name="Rectangle 1586"/>
              <p:cNvSpPr>
                <a:spLocks noChangeArrowheads="1"/>
              </p:cNvSpPr>
              <p:nvPr/>
            </p:nvSpPr>
            <p:spPr bwMode="hidden">
              <a:xfrm>
                <a:off x="1468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0" name="Rectangle 1587"/>
              <p:cNvSpPr>
                <a:spLocks noChangeArrowheads="1"/>
              </p:cNvSpPr>
              <p:nvPr/>
            </p:nvSpPr>
            <p:spPr bwMode="hidden">
              <a:xfrm>
                <a:off x="1555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1" name="Rectangle 1588"/>
              <p:cNvSpPr>
                <a:spLocks noChangeArrowheads="1"/>
              </p:cNvSpPr>
              <p:nvPr/>
            </p:nvSpPr>
            <p:spPr bwMode="hidden">
              <a:xfrm>
                <a:off x="1641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2" name="Rectangle 1589"/>
              <p:cNvSpPr>
                <a:spLocks noChangeArrowheads="1"/>
              </p:cNvSpPr>
              <p:nvPr/>
            </p:nvSpPr>
            <p:spPr bwMode="hidden">
              <a:xfrm>
                <a:off x="1727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3" name="Rectangle 1590"/>
              <p:cNvSpPr>
                <a:spLocks noChangeArrowheads="1"/>
              </p:cNvSpPr>
              <p:nvPr/>
            </p:nvSpPr>
            <p:spPr bwMode="hidden">
              <a:xfrm>
                <a:off x="1812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4" name="Rectangle 1591"/>
              <p:cNvSpPr>
                <a:spLocks noChangeArrowheads="1"/>
              </p:cNvSpPr>
              <p:nvPr/>
            </p:nvSpPr>
            <p:spPr bwMode="hidden">
              <a:xfrm>
                <a:off x="1900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5" name="Rectangle 1592"/>
              <p:cNvSpPr>
                <a:spLocks noChangeArrowheads="1"/>
              </p:cNvSpPr>
              <p:nvPr/>
            </p:nvSpPr>
            <p:spPr bwMode="hidden">
              <a:xfrm>
                <a:off x="198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6" name="Rectangle 1593"/>
              <p:cNvSpPr>
                <a:spLocks noChangeArrowheads="1"/>
              </p:cNvSpPr>
              <p:nvPr/>
            </p:nvSpPr>
            <p:spPr bwMode="hidden">
              <a:xfrm>
                <a:off x="207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7" name="Rectangle 1594"/>
              <p:cNvSpPr>
                <a:spLocks noChangeArrowheads="1"/>
              </p:cNvSpPr>
              <p:nvPr/>
            </p:nvSpPr>
            <p:spPr bwMode="hidden">
              <a:xfrm>
                <a:off x="2158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8" name="Rectangle 1595"/>
              <p:cNvSpPr>
                <a:spLocks noChangeArrowheads="1"/>
              </p:cNvSpPr>
              <p:nvPr/>
            </p:nvSpPr>
            <p:spPr bwMode="hidden">
              <a:xfrm>
                <a:off x="2244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29" name="Rectangle 1596"/>
              <p:cNvSpPr>
                <a:spLocks noChangeArrowheads="1"/>
              </p:cNvSpPr>
              <p:nvPr/>
            </p:nvSpPr>
            <p:spPr bwMode="hidden">
              <a:xfrm>
                <a:off x="2331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0" name="Rectangle 1597"/>
              <p:cNvSpPr>
                <a:spLocks noChangeArrowheads="1"/>
              </p:cNvSpPr>
              <p:nvPr/>
            </p:nvSpPr>
            <p:spPr bwMode="hidden">
              <a:xfrm>
                <a:off x="2417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1" name="Rectangle 1598"/>
              <p:cNvSpPr>
                <a:spLocks noChangeArrowheads="1"/>
              </p:cNvSpPr>
              <p:nvPr/>
            </p:nvSpPr>
            <p:spPr bwMode="hidden">
              <a:xfrm>
                <a:off x="2503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2" name="Rectangle 1599"/>
              <p:cNvSpPr>
                <a:spLocks noChangeArrowheads="1"/>
              </p:cNvSpPr>
              <p:nvPr/>
            </p:nvSpPr>
            <p:spPr bwMode="hidden">
              <a:xfrm>
                <a:off x="2590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3" name="Rectangle 1600"/>
              <p:cNvSpPr>
                <a:spLocks noChangeArrowheads="1"/>
              </p:cNvSpPr>
              <p:nvPr/>
            </p:nvSpPr>
            <p:spPr bwMode="hidden">
              <a:xfrm>
                <a:off x="2676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4" name="Rectangle 1601"/>
              <p:cNvSpPr>
                <a:spLocks noChangeArrowheads="1"/>
              </p:cNvSpPr>
              <p:nvPr/>
            </p:nvSpPr>
            <p:spPr bwMode="hidden">
              <a:xfrm>
                <a:off x="2762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5" name="Rectangle 1602"/>
              <p:cNvSpPr>
                <a:spLocks noChangeArrowheads="1"/>
              </p:cNvSpPr>
              <p:nvPr/>
            </p:nvSpPr>
            <p:spPr bwMode="hidden">
              <a:xfrm>
                <a:off x="2848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6" name="Rectangle 1603"/>
              <p:cNvSpPr>
                <a:spLocks noChangeArrowheads="1"/>
              </p:cNvSpPr>
              <p:nvPr/>
            </p:nvSpPr>
            <p:spPr bwMode="hidden">
              <a:xfrm>
                <a:off x="2935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7" name="Rectangle 1604"/>
              <p:cNvSpPr>
                <a:spLocks noChangeArrowheads="1"/>
              </p:cNvSpPr>
              <p:nvPr/>
            </p:nvSpPr>
            <p:spPr bwMode="hidden">
              <a:xfrm>
                <a:off x="3020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8" name="Rectangle 1605"/>
              <p:cNvSpPr>
                <a:spLocks noChangeArrowheads="1"/>
              </p:cNvSpPr>
              <p:nvPr/>
            </p:nvSpPr>
            <p:spPr bwMode="hidden">
              <a:xfrm>
                <a:off x="3107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39" name="Rectangle 1606"/>
              <p:cNvSpPr>
                <a:spLocks noChangeArrowheads="1"/>
              </p:cNvSpPr>
              <p:nvPr/>
            </p:nvSpPr>
            <p:spPr bwMode="hidden">
              <a:xfrm>
                <a:off x="3194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0" name="Rectangle 1607"/>
              <p:cNvSpPr>
                <a:spLocks noChangeArrowheads="1"/>
              </p:cNvSpPr>
              <p:nvPr/>
            </p:nvSpPr>
            <p:spPr bwMode="hidden">
              <a:xfrm>
                <a:off x="3280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1" name="Rectangle 1608"/>
              <p:cNvSpPr>
                <a:spLocks noChangeArrowheads="1"/>
              </p:cNvSpPr>
              <p:nvPr/>
            </p:nvSpPr>
            <p:spPr bwMode="hidden">
              <a:xfrm>
                <a:off x="336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2" name="Rectangle 1609"/>
              <p:cNvSpPr>
                <a:spLocks noChangeArrowheads="1"/>
              </p:cNvSpPr>
              <p:nvPr/>
            </p:nvSpPr>
            <p:spPr bwMode="hidden">
              <a:xfrm>
                <a:off x="3452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3" name="Rectangle 1610"/>
              <p:cNvSpPr>
                <a:spLocks noChangeArrowheads="1"/>
              </p:cNvSpPr>
              <p:nvPr/>
            </p:nvSpPr>
            <p:spPr bwMode="hidden">
              <a:xfrm>
                <a:off x="3539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4" name="Rectangle 1611"/>
              <p:cNvSpPr>
                <a:spLocks noChangeArrowheads="1"/>
              </p:cNvSpPr>
              <p:nvPr/>
            </p:nvSpPr>
            <p:spPr bwMode="hidden">
              <a:xfrm>
                <a:off x="3625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5" name="Rectangle 1612"/>
              <p:cNvSpPr>
                <a:spLocks noChangeArrowheads="1"/>
              </p:cNvSpPr>
              <p:nvPr/>
            </p:nvSpPr>
            <p:spPr bwMode="hidden">
              <a:xfrm>
                <a:off x="3711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6" name="Rectangle 1613"/>
              <p:cNvSpPr>
                <a:spLocks noChangeArrowheads="1"/>
              </p:cNvSpPr>
              <p:nvPr/>
            </p:nvSpPr>
            <p:spPr bwMode="hidden">
              <a:xfrm>
                <a:off x="3796" y="870"/>
                <a:ext cx="44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7" name="Rectangle 1614"/>
              <p:cNvSpPr>
                <a:spLocks noChangeArrowheads="1"/>
              </p:cNvSpPr>
              <p:nvPr/>
            </p:nvSpPr>
            <p:spPr bwMode="hidden">
              <a:xfrm>
                <a:off x="3884" y="870"/>
                <a:ext cx="44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8" name="Rectangle 1615"/>
              <p:cNvSpPr>
                <a:spLocks noChangeArrowheads="1"/>
              </p:cNvSpPr>
              <p:nvPr/>
            </p:nvSpPr>
            <p:spPr bwMode="hidden">
              <a:xfrm>
                <a:off x="3970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49" name="Rectangle 1616"/>
              <p:cNvSpPr>
                <a:spLocks noChangeArrowheads="1"/>
              </p:cNvSpPr>
              <p:nvPr/>
            </p:nvSpPr>
            <p:spPr bwMode="hidden">
              <a:xfrm>
                <a:off x="4056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0" name="Rectangle 1617"/>
              <p:cNvSpPr>
                <a:spLocks noChangeArrowheads="1"/>
              </p:cNvSpPr>
              <p:nvPr/>
            </p:nvSpPr>
            <p:spPr bwMode="hidden">
              <a:xfrm>
                <a:off x="4142" y="870"/>
                <a:ext cx="44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1" name="Rectangle 1618"/>
              <p:cNvSpPr>
                <a:spLocks noChangeArrowheads="1"/>
              </p:cNvSpPr>
              <p:nvPr/>
            </p:nvSpPr>
            <p:spPr bwMode="hidden">
              <a:xfrm>
                <a:off x="4228" y="870"/>
                <a:ext cx="44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2" name="Rectangle 1619"/>
              <p:cNvSpPr>
                <a:spLocks noChangeArrowheads="1"/>
              </p:cNvSpPr>
              <p:nvPr/>
            </p:nvSpPr>
            <p:spPr bwMode="hidden">
              <a:xfrm>
                <a:off x="4315" y="870"/>
                <a:ext cx="44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3" name="Rectangle 1620"/>
              <p:cNvSpPr>
                <a:spLocks noChangeArrowheads="1"/>
              </p:cNvSpPr>
              <p:nvPr/>
            </p:nvSpPr>
            <p:spPr bwMode="hidden">
              <a:xfrm>
                <a:off x="4401" y="870"/>
                <a:ext cx="43" cy="43"/>
              </a:xfrm>
              <a:prstGeom prst="rect">
                <a:avLst/>
              </a:prstGeom>
              <a:solidFill>
                <a:srgbClr val="243681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4" name="Rectangle 1621"/>
              <p:cNvSpPr>
                <a:spLocks noChangeArrowheads="1"/>
              </p:cNvSpPr>
              <p:nvPr/>
            </p:nvSpPr>
            <p:spPr bwMode="hidden">
              <a:xfrm>
                <a:off x="4487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5" name="Rectangle 1622"/>
              <p:cNvSpPr>
                <a:spLocks noChangeArrowheads="1"/>
              </p:cNvSpPr>
              <p:nvPr/>
            </p:nvSpPr>
            <p:spPr bwMode="hidden">
              <a:xfrm>
                <a:off x="4574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6" name="Rectangle 1623"/>
              <p:cNvSpPr>
                <a:spLocks noChangeArrowheads="1"/>
              </p:cNvSpPr>
              <p:nvPr/>
            </p:nvSpPr>
            <p:spPr bwMode="hidden">
              <a:xfrm>
                <a:off x="4660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7" name="Rectangle 1624"/>
              <p:cNvSpPr>
                <a:spLocks noChangeArrowheads="1"/>
              </p:cNvSpPr>
              <p:nvPr/>
            </p:nvSpPr>
            <p:spPr bwMode="hidden">
              <a:xfrm>
                <a:off x="4746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8" name="Rectangle 1625"/>
              <p:cNvSpPr>
                <a:spLocks noChangeArrowheads="1"/>
              </p:cNvSpPr>
              <p:nvPr/>
            </p:nvSpPr>
            <p:spPr bwMode="hidden">
              <a:xfrm>
                <a:off x="4832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59" name="Rectangle 1626"/>
              <p:cNvSpPr>
                <a:spLocks noChangeArrowheads="1"/>
              </p:cNvSpPr>
              <p:nvPr/>
            </p:nvSpPr>
            <p:spPr bwMode="hidden">
              <a:xfrm>
                <a:off x="4919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0" name="Rectangle 1627"/>
              <p:cNvSpPr>
                <a:spLocks noChangeArrowheads="1"/>
              </p:cNvSpPr>
              <p:nvPr/>
            </p:nvSpPr>
            <p:spPr bwMode="hidden">
              <a:xfrm>
                <a:off x="5004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1" name="Rectangle 1628"/>
              <p:cNvSpPr>
                <a:spLocks noChangeArrowheads="1"/>
              </p:cNvSpPr>
              <p:nvPr/>
            </p:nvSpPr>
            <p:spPr bwMode="hidden">
              <a:xfrm>
                <a:off x="5091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2" name="Rectangle 1629"/>
              <p:cNvSpPr>
                <a:spLocks noChangeArrowheads="1"/>
              </p:cNvSpPr>
              <p:nvPr/>
            </p:nvSpPr>
            <p:spPr bwMode="hidden">
              <a:xfrm>
                <a:off x="5178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3" name="Rectangle 1630"/>
              <p:cNvSpPr>
                <a:spLocks noChangeArrowheads="1"/>
              </p:cNvSpPr>
              <p:nvPr/>
            </p:nvSpPr>
            <p:spPr bwMode="hidden">
              <a:xfrm>
                <a:off x="5264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4" name="Rectangle 1631"/>
              <p:cNvSpPr>
                <a:spLocks noChangeArrowheads="1"/>
              </p:cNvSpPr>
              <p:nvPr/>
            </p:nvSpPr>
            <p:spPr bwMode="hidden">
              <a:xfrm>
                <a:off x="5350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5" name="Rectangle 1632"/>
              <p:cNvSpPr>
                <a:spLocks noChangeArrowheads="1"/>
              </p:cNvSpPr>
              <p:nvPr/>
            </p:nvSpPr>
            <p:spPr bwMode="hidden">
              <a:xfrm>
                <a:off x="5436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6" name="Rectangle 1633"/>
              <p:cNvSpPr>
                <a:spLocks noChangeArrowheads="1"/>
              </p:cNvSpPr>
              <p:nvPr/>
            </p:nvSpPr>
            <p:spPr bwMode="hidden">
              <a:xfrm>
                <a:off x="5523" y="870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7" name="Rectangle 1634"/>
              <p:cNvSpPr>
                <a:spLocks noChangeArrowheads="1"/>
              </p:cNvSpPr>
              <p:nvPr/>
            </p:nvSpPr>
            <p:spPr bwMode="hidden">
              <a:xfrm>
                <a:off x="5609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8" name="Rectangle 1635"/>
              <p:cNvSpPr>
                <a:spLocks noChangeArrowheads="1"/>
              </p:cNvSpPr>
              <p:nvPr/>
            </p:nvSpPr>
            <p:spPr bwMode="hidden">
              <a:xfrm>
                <a:off x="5695" y="870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69" name="Rectangle 1636"/>
              <p:cNvSpPr>
                <a:spLocks noChangeArrowheads="1"/>
              </p:cNvSpPr>
              <p:nvPr/>
            </p:nvSpPr>
            <p:spPr bwMode="hidden">
              <a:xfrm>
                <a:off x="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0" name="Rectangle 1637"/>
              <p:cNvSpPr>
                <a:spLocks noChangeArrowheads="1"/>
              </p:cNvSpPr>
              <p:nvPr/>
            </p:nvSpPr>
            <p:spPr bwMode="hidden">
              <a:xfrm>
                <a:off x="88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1" name="Rectangle 1638"/>
              <p:cNvSpPr>
                <a:spLocks noChangeArrowheads="1"/>
              </p:cNvSpPr>
              <p:nvPr/>
            </p:nvSpPr>
            <p:spPr bwMode="hidden">
              <a:xfrm>
                <a:off x="174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2" name="Rectangle 1639"/>
              <p:cNvSpPr>
                <a:spLocks noChangeArrowheads="1"/>
              </p:cNvSpPr>
              <p:nvPr/>
            </p:nvSpPr>
            <p:spPr bwMode="hidden">
              <a:xfrm>
                <a:off x="260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3" name="Rectangle 1640"/>
              <p:cNvSpPr>
                <a:spLocks noChangeArrowheads="1"/>
              </p:cNvSpPr>
              <p:nvPr/>
            </p:nvSpPr>
            <p:spPr bwMode="hidden">
              <a:xfrm>
                <a:off x="347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4" name="Rectangle 1641"/>
              <p:cNvSpPr>
                <a:spLocks noChangeArrowheads="1"/>
              </p:cNvSpPr>
              <p:nvPr/>
            </p:nvSpPr>
            <p:spPr bwMode="hidden">
              <a:xfrm>
                <a:off x="433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5" name="Rectangle 1642"/>
              <p:cNvSpPr>
                <a:spLocks noChangeArrowheads="1"/>
              </p:cNvSpPr>
              <p:nvPr/>
            </p:nvSpPr>
            <p:spPr bwMode="hidden">
              <a:xfrm>
                <a:off x="519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6" name="Rectangle 1643"/>
              <p:cNvSpPr>
                <a:spLocks noChangeArrowheads="1"/>
              </p:cNvSpPr>
              <p:nvPr/>
            </p:nvSpPr>
            <p:spPr bwMode="hidden">
              <a:xfrm>
                <a:off x="60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7" name="Rectangle 1644"/>
              <p:cNvSpPr>
                <a:spLocks noChangeArrowheads="1"/>
              </p:cNvSpPr>
              <p:nvPr/>
            </p:nvSpPr>
            <p:spPr bwMode="hidden">
              <a:xfrm>
                <a:off x="692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8" name="Rectangle 1645"/>
              <p:cNvSpPr>
                <a:spLocks noChangeArrowheads="1"/>
              </p:cNvSpPr>
              <p:nvPr/>
            </p:nvSpPr>
            <p:spPr bwMode="hidden">
              <a:xfrm>
                <a:off x="778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79" name="Rectangle 1646"/>
              <p:cNvSpPr>
                <a:spLocks noChangeArrowheads="1"/>
              </p:cNvSpPr>
              <p:nvPr/>
            </p:nvSpPr>
            <p:spPr bwMode="hidden">
              <a:xfrm>
                <a:off x="864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0" name="Rectangle 1647"/>
              <p:cNvSpPr>
                <a:spLocks noChangeArrowheads="1"/>
              </p:cNvSpPr>
              <p:nvPr/>
            </p:nvSpPr>
            <p:spPr bwMode="hidden">
              <a:xfrm>
                <a:off x="95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1" name="Rectangle 1648"/>
              <p:cNvSpPr>
                <a:spLocks noChangeArrowheads="1"/>
              </p:cNvSpPr>
              <p:nvPr/>
            </p:nvSpPr>
            <p:spPr bwMode="hidden">
              <a:xfrm>
                <a:off x="1036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2" name="Rectangle 1649"/>
              <p:cNvSpPr>
                <a:spLocks noChangeArrowheads="1"/>
              </p:cNvSpPr>
              <p:nvPr/>
            </p:nvSpPr>
            <p:spPr bwMode="hidden">
              <a:xfrm>
                <a:off x="1123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3" name="Rectangle 1650"/>
              <p:cNvSpPr>
                <a:spLocks noChangeArrowheads="1"/>
              </p:cNvSpPr>
              <p:nvPr/>
            </p:nvSpPr>
            <p:spPr bwMode="hidden">
              <a:xfrm>
                <a:off x="1209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4" name="Rectangle 1651"/>
              <p:cNvSpPr>
                <a:spLocks noChangeArrowheads="1"/>
              </p:cNvSpPr>
              <p:nvPr/>
            </p:nvSpPr>
            <p:spPr bwMode="hidden">
              <a:xfrm>
                <a:off x="129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5" name="Rectangle 1652"/>
              <p:cNvSpPr>
                <a:spLocks noChangeArrowheads="1"/>
              </p:cNvSpPr>
              <p:nvPr/>
            </p:nvSpPr>
            <p:spPr bwMode="hidden">
              <a:xfrm>
                <a:off x="138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6" name="Rectangle 1653"/>
              <p:cNvSpPr>
                <a:spLocks noChangeArrowheads="1"/>
              </p:cNvSpPr>
              <p:nvPr/>
            </p:nvSpPr>
            <p:spPr bwMode="hidden">
              <a:xfrm>
                <a:off x="1468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7" name="Rectangle 1654"/>
              <p:cNvSpPr>
                <a:spLocks noChangeArrowheads="1"/>
              </p:cNvSpPr>
              <p:nvPr/>
            </p:nvSpPr>
            <p:spPr bwMode="hidden">
              <a:xfrm>
                <a:off x="1555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8" name="Rectangle 1655"/>
              <p:cNvSpPr>
                <a:spLocks noChangeArrowheads="1"/>
              </p:cNvSpPr>
              <p:nvPr/>
            </p:nvSpPr>
            <p:spPr bwMode="hidden">
              <a:xfrm>
                <a:off x="164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89" name="Rectangle 1656"/>
              <p:cNvSpPr>
                <a:spLocks noChangeArrowheads="1"/>
              </p:cNvSpPr>
              <p:nvPr/>
            </p:nvSpPr>
            <p:spPr bwMode="hidden">
              <a:xfrm>
                <a:off x="1727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0" name="Rectangle 1657"/>
              <p:cNvSpPr>
                <a:spLocks noChangeArrowheads="1"/>
              </p:cNvSpPr>
              <p:nvPr/>
            </p:nvSpPr>
            <p:spPr bwMode="hidden">
              <a:xfrm>
                <a:off x="1812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1" name="Rectangle 1658"/>
              <p:cNvSpPr>
                <a:spLocks noChangeArrowheads="1"/>
              </p:cNvSpPr>
              <p:nvPr/>
            </p:nvSpPr>
            <p:spPr bwMode="hidden">
              <a:xfrm>
                <a:off x="1900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2" name="Rectangle 1659"/>
              <p:cNvSpPr>
                <a:spLocks noChangeArrowheads="1"/>
              </p:cNvSpPr>
              <p:nvPr/>
            </p:nvSpPr>
            <p:spPr bwMode="hidden">
              <a:xfrm>
                <a:off x="198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3" name="Rectangle 1660"/>
              <p:cNvSpPr>
                <a:spLocks noChangeArrowheads="1"/>
              </p:cNvSpPr>
              <p:nvPr/>
            </p:nvSpPr>
            <p:spPr bwMode="hidden">
              <a:xfrm>
                <a:off x="207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4" name="Rectangle 1661"/>
              <p:cNvSpPr>
                <a:spLocks noChangeArrowheads="1"/>
              </p:cNvSpPr>
              <p:nvPr/>
            </p:nvSpPr>
            <p:spPr bwMode="hidden">
              <a:xfrm>
                <a:off x="2158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5" name="Rectangle 1662"/>
              <p:cNvSpPr>
                <a:spLocks noChangeArrowheads="1"/>
              </p:cNvSpPr>
              <p:nvPr/>
            </p:nvSpPr>
            <p:spPr bwMode="hidden">
              <a:xfrm>
                <a:off x="2244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6" name="Rectangle 1663"/>
              <p:cNvSpPr>
                <a:spLocks noChangeArrowheads="1"/>
              </p:cNvSpPr>
              <p:nvPr/>
            </p:nvSpPr>
            <p:spPr bwMode="hidden">
              <a:xfrm>
                <a:off x="2331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7" name="Rectangle 1664"/>
              <p:cNvSpPr>
                <a:spLocks noChangeArrowheads="1"/>
              </p:cNvSpPr>
              <p:nvPr/>
            </p:nvSpPr>
            <p:spPr bwMode="hidden">
              <a:xfrm>
                <a:off x="2417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8" name="Rectangle 1665"/>
              <p:cNvSpPr>
                <a:spLocks noChangeArrowheads="1"/>
              </p:cNvSpPr>
              <p:nvPr/>
            </p:nvSpPr>
            <p:spPr bwMode="hidden">
              <a:xfrm>
                <a:off x="2503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199" name="Rectangle 1666"/>
              <p:cNvSpPr>
                <a:spLocks noChangeArrowheads="1"/>
              </p:cNvSpPr>
              <p:nvPr/>
            </p:nvSpPr>
            <p:spPr bwMode="hidden">
              <a:xfrm>
                <a:off x="259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0" name="Rectangle 1667"/>
              <p:cNvSpPr>
                <a:spLocks noChangeArrowheads="1"/>
              </p:cNvSpPr>
              <p:nvPr/>
            </p:nvSpPr>
            <p:spPr bwMode="hidden">
              <a:xfrm>
                <a:off x="2676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1" name="Rectangle 1668"/>
              <p:cNvSpPr>
                <a:spLocks noChangeArrowheads="1"/>
              </p:cNvSpPr>
              <p:nvPr/>
            </p:nvSpPr>
            <p:spPr bwMode="hidden">
              <a:xfrm>
                <a:off x="2762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2" name="Rectangle 1669"/>
              <p:cNvSpPr>
                <a:spLocks noChangeArrowheads="1"/>
              </p:cNvSpPr>
              <p:nvPr/>
            </p:nvSpPr>
            <p:spPr bwMode="hidden">
              <a:xfrm>
                <a:off x="2848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3" name="Rectangle 1670"/>
              <p:cNvSpPr>
                <a:spLocks noChangeArrowheads="1"/>
              </p:cNvSpPr>
              <p:nvPr/>
            </p:nvSpPr>
            <p:spPr bwMode="hidden">
              <a:xfrm>
                <a:off x="293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4" name="Rectangle 1671"/>
              <p:cNvSpPr>
                <a:spLocks noChangeArrowheads="1"/>
              </p:cNvSpPr>
              <p:nvPr/>
            </p:nvSpPr>
            <p:spPr bwMode="hidden">
              <a:xfrm>
                <a:off x="3020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5" name="Rectangle 1672"/>
              <p:cNvSpPr>
                <a:spLocks noChangeArrowheads="1"/>
              </p:cNvSpPr>
              <p:nvPr/>
            </p:nvSpPr>
            <p:spPr bwMode="hidden">
              <a:xfrm>
                <a:off x="3107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6" name="Rectangle 1673"/>
              <p:cNvSpPr>
                <a:spLocks noChangeArrowheads="1"/>
              </p:cNvSpPr>
              <p:nvPr/>
            </p:nvSpPr>
            <p:spPr bwMode="hidden">
              <a:xfrm>
                <a:off x="3194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7" name="Rectangle 1674"/>
              <p:cNvSpPr>
                <a:spLocks noChangeArrowheads="1"/>
              </p:cNvSpPr>
              <p:nvPr/>
            </p:nvSpPr>
            <p:spPr bwMode="hidden">
              <a:xfrm>
                <a:off x="328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8" name="Rectangle 1675"/>
              <p:cNvSpPr>
                <a:spLocks noChangeArrowheads="1"/>
              </p:cNvSpPr>
              <p:nvPr/>
            </p:nvSpPr>
            <p:spPr bwMode="hidden">
              <a:xfrm>
                <a:off x="336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09" name="Rectangle 1676"/>
              <p:cNvSpPr>
                <a:spLocks noChangeArrowheads="1"/>
              </p:cNvSpPr>
              <p:nvPr/>
            </p:nvSpPr>
            <p:spPr bwMode="hidden">
              <a:xfrm>
                <a:off x="3452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0" name="Rectangle 1677"/>
              <p:cNvSpPr>
                <a:spLocks noChangeArrowheads="1"/>
              </p:cNvSpPr>
              <p:nvPr/>
            </p:nvSpPr>
            <p:spPr bwMode="hidden">
              <a:xfrm>
                <a:off x="3539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1" name="Rectangle 1678"/>
              <p:cNvSpPr>
                <a:spLocks noChangeArrowheads="1"/>
              </p:cNvSpPr>
              <p:nvPr/>
            </p:nvSpPr>
            <p:spPr bwMode="hidden">
              <a:xfrm>
                <a:off x="362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2" name="Rectangle 1679"/>
              <p:cNvSpPr>
                <a:spLocks noChangeArrowheads="1"/>
              </p:cNvSpPr>
              <p:nvPr/>
            </p:nvSpPr>
            <p:spPr bwMode="hidden">
              <a:xfrm>
                <a:off x="371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3" name="Rectangle 1680"/>
              <p:cNvSpPr>
                <a:spLocks noChangeArrowheads="1"/>
              </p:cNvSpPr>
              <p:nvPr/>
            </p:nvSpPr>
            <p:spPr bwMode="hidden">
              <a:xfrm>
                <a:off x="3796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4" name="Rectangle 1681"/>
              <p:cNvSpPr>
                <a:spLocks noChangeArrowheads="1"/>
              </p:cNvSpPr>
              <p:nvPr/>
            </p:nvSpPr>
            <p:spPr bwMode="hidden">
              <a:xfrm>
                <a:off x="3884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5" name="Rectangle 1682"/>
              <p:cNvSpPr>
                <a:spLocks noChangeArrowheads="1"/>
              </p:cNvSpPr>
              <p:nvPr/>
            </p:nvSpPr>
            <p:spPr bwMode="hidden">
              <a:xfrm>
                <a:off x="397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6" name="Rectangle 1683"/>
              <p:cNvSpPr>
                <a:spLocks noChangeArrowheads="1"/>
              </p:cNvSpPr>
              <p:nvPr/>
            </p:nvSpPr>
            <p:spPr bwMode="hidden">
              <a:xfrm>
                <a:off x="405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7" name="Rectangle 1684"/>
              <p:cNvSpPr>
                <a:spLocks noChangeArrowheads="1"/>
              </p:cNvSpPr>
              <p:nvPr/>
            </p:nvSpPr>
            <p:spPr bwMode="hidden">
              <a:xfrm>
                <a:off x="4142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8" name="Rectangle 1685"/>
              <p:cNvSpPr>
                <a:spLocks noChangeArrowheads="1"/>
              </p:cNvSpPr>
              <p:nvPr/>
            </p:nvSpPr>
            <p:spPr bwMode="hidden">
              <a:xfrm>
                <a:off x="4228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19" name="Rectangle 1686"/>
              <p:cNvSpPr>
                <a:spLocks noChangeArrowheads="1"/>
              </p:cNvSpPr>
              <p:nvPr/>
            </p:nvSpPr>
            <p:spPr bwMode="hidden">
              <a:xfrm>
                <a:off x="4315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0" name="Rectangle 1687"/>
              <p:cNvSpPr>
                <a:spLocks noChangeArrowheads="1"/>
              </p:cNvSpPr>
              <p:nvPr/>
            </p:nvSpPr>
            <p:spPr bwMode="hidden">
              <a:xfrm>
                <a:off x="4401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1" name="Rectangle 1688"/>
              <p:cNvSpPr>
                <a:spLocks noChangeArrowheads="1"/>
              </p:cNvSpPr>
              <p:nvPr/>
            </p:nvSpPr>
            <p:spPr bwMode="hidden">
              <a:xfrm>
                <a:off x="4487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2" name="Rectangle 1689"/>
              <p:cNvSpPr>
                <a:spLocks noChangeArrowheads="1"/>
              </p:cNvSpPr>
              <p:nvPr/>
            </p:nvSpPr>
            <p:spPr bwMode="hidden">
              <a:xfrm>
                <a:off x="4574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3" name="Rectangle 1690"/>
              <p:cNvSpPr>
                <a:spLocks noChangeArrowheads="1"/>
              </p:cNvSpPr>
              <p:nvPr/>
            </p:nvSpPr>
            <p:spPr bwMode="hidden">
              <a:xfrm>
                <a:off x="4660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4" name="Rectangle 1691"/>
              <p:cNvSpPr>
                <a:spLocks noChangeArrowheads="1"/>
              </p:cNvSpPr>
              <p:nvPr/>
            </p:nvSpPr>
            <p:spPr bwMode="hidden">
              <a:xfrm>
                <a:off x="4746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5" name="Rectangle 1692"/>
              <p:cNvSpPr>
                <a:spLocks noChangeArrowheads="1"/>
              </p:cNvSpPr>
              <p:nvPr/>
            </p:nvSpPr>
            <p:spPr bwMode="hidden">
              <a:xfrm>
                <a:off x="4832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6" name="Rectangle 1693"/>
              <p:cNvSpPr>
                <a:spLocks noChangeArrowheads="1"/>
              </p:cNvSpPr>
              <p:nvPr/>
            </p:nvSpPr>
            <p:spPr bwMode="hidden">
              <a:xfrm>
                <a:off x="4919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7" name="Rectangle 1694"/>
              <p:cNvSpPr>
                <a:spLocks noChangeArrowheads="1"/>
              </p:cNvSpPr>
              <p:nvPr/>
            </p:nvSpPr>
            <p:spPr bwMode="hidden">
              <a:xfrm>
                <a:off x="5004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8" name="Rectangle 1695"/>
              <p:cNvSpPr>
                <a:spLocks noChangeArrowheads="1"/>
              </p:cNvSpPr>
              <p:nvPr/>
            </p:nvSpPr>
            <p:spPr bwMode="hidden">
              <a:xfrm>
                <a:off x="5091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29" name="Rectangle 1696"/>
              <p:cNvSpPr>
                <a:spLocks noChangeArrowheads="1"/>
              </p:cNvSpPr>
              <p:nvPr/>
            </p:nvSpPr>
            <p:spPr bwMode="hidden">
              <a:xfrm>
                <a:off x="5178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0" name="Rectangle 1697"/>
              <p:cNvSpPr>
                <a:spLocks noChangeArrowheads="1"/>
              </p:cNvSpPr>
              <p:nvPr/>
            </p:nvSpPr>
            <p:spPr bwMode="hidden">
              <a:xfrm>
                <a:off x="5264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1" name="Rectangle 1698"/>
              <p:cNvSpPr>
                <a:spLocks noChangeArrowheads="1"/>
              </p:cNvSpPr>
              <p:nvPr/>
            </p:nvSpPr>
            <p:spPr bwMode="hidden">
              <a:xfrm>
                <a:off x="5350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2" name="Rectangle 1699"/>
              <p:cNvSpPr>
                <a:spLocks noChangeArrowheads="1"/>
              </p:cNvSpPr>
              <p:nvPr/>
            </p:nvSpPr>
            <p:spPr bwMode="hidden">
              <a:xfrm>
                <a:off x="5436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3" name="Rectangle 1700"/>
              <p:cNvSpPr>
                <a:spLocks noChangeArrowheads="1"/>
              </p:cNvSpPr>
              <p:nvPr/>
            </p:nvSpPr>
            <p:spPr bwMode="hidden">
              <a:xfrm>
                <a:off x="5523" y="956"/>
                <a:ext cx="44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4" name="Rectangle 1701"/>
              <p:cNvSpPr>
                <a:spLocks noChangeArrowheads="1"/>
              </p:cNvSpPr>
              <p:nvPr/>
            </p:nvSpPr>
            <p:spPr bwMode="hidden">
              <a:xfrm>
                <a:off x="5609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5" name="Rectangle 1702"/>
              <p:cNvSpPr>
                <a:spLocks noChangeArrowheads="1"/>
              </p:cNvSpPr>
              <p:nvPr/>
            </p:nvSpPr>
            <p:spPr bwMode="hidden">
              <a:xfrm>
                <a:off x="5695" y="956"/>
                <a:ext cx="43" cy="43"/>
              </a:xfrm>
              <a:prstGeom prst="rect">
                <a:avLst/>
              </a:prstGeom>
              <a:solidFill>
                <a:srgbClr val="858FB9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6" name="Rectangle 1703"/>
              <p:cNvSpPr>
                <a:spLocks noChangeArrowheads="1"/>
              </p:cNvSpPr>
              <p:nvPr/>
            </p:nvSpPr>
            <p:spPr bwMode="hidden">
              <a:xfrm>
                <a:off x="2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7" name="Rectangle 1704"/>
              <p:cNvSpPr>
                <a:spLocks noChangeArrowheads="1"/>
              </p:cNvSpPr>
              <p:nvPr/>
            </p:nvSpPr>
            <p:spPr bwMode="hidden">
              <a:xfrm>
                <a:off x="88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8" name="Rectangle 1705"/>
              <p:cNvSpPr>
                <a:spLocks noChangeArrowheads="1"/>
              </p:cNvSpPr>
              <p:nvPr/>
            </p:nvSpPr>
            <p:spPr bwMode="hidden">
              <a:xfrm>
                <a:off x="174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39" name="Rectangle 1706"/>
              <p:cNvSpPr>
                <a:spLocks noChangeArrowheads="1"/>
              </p:cNvSpPr>
              <p:nvPr/>
            </p:nvSpPr>
            <p:spPr bwMode="hidden">
              <a:xfrm>
                <a:off x="260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0" name="Rectangle 1707"/>
              <p:cNvSpPr>
                <a:spLocks noChangeArrowheads="1"/>
              </p:cNvSpPr>
              <p:nvPr/>
            </p:nvSpPr>
            <p:spPr bwMode="hidden">
              <a:xfrm>
                <a:off x="347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1" name="Rectangle 1708"/>
              <p:cNvSpPr>
                <a:spLocks noChangeArrowheads="1"/>
              </p:cNvSpPr>
              <p:nvPr/>
            </p:nvSpPr>
            <p:spPr bwMode="hidden">
              <a:xfrm>
                <a:off x="433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2" name="Rectangle 1709"/>
              <p:cNvSpPr>
                <a:spLocks noChangeArrowheads="1"/>
              </p:cNvSpPr>
              <p:nvPr/>
            </p:nvSpPr>
            <p:spPr bwMode="hidden">
              <a:xfrm>
                <a:off x="519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3" name="Rectangle 1710"/>
              <p:cNvSpPr>
                <a:spLocks noChangeArrowheads="1"/>
              </p:cNvSpPr>
              <p:nvPr/>
            </p:nvSpPr>
            <p:spPr bwMode="hidden">
              <a:xfrm>
                <a:off x="60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4" name="Rectangle 1711"/>
              <p:cNvSpPr>
                <a:spLocks noChangeArrowheads="1"/>
              </p:cNvSpPr>
              <p:nvPr/>
            </p:nvSpPr>
            <p:spPr bwMode="hidden">
              <a:xfrm>
                <a:off x="692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5" name="Rectangle 1712"/>
              <p:cNvSpPr>
                <a:spLocks noChangeArrowheads="1"/>
              </p:cNvSpPr>
              <p:nvPr/>
            </p:nvSpPr>
            <p:spPr bwMode="hidden">
              <a:xfrm>
                <a:off x="778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6" name="Rectangle 1713"/>
              <p:cNvSpPr>
                <a:spLocks noChangeArrowheads="1"/>
              </p:cNvSpPr>
              <p:nvPr/>
            </p:nvSpPr>
            <p:spPr bwMode="hidden">
              <a:xfrm>
                <a:off x="864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7" name="Rectangle 1714"/>
              <p:cNvSpPr>
                <a:spLocks noChangeArrowheads="1"/>
              </p:cNvSpPr>
              <p:nvPr/>
            </p:nvSpPr>
            <p:spPr bwMode="hidden">
              <a:xfrm>
                <a:off x="95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8" name="Rectangle 1715"/>
              <p:cNvSpPr>
                <a:spLocks noChangeArrowheads="1"/>
              </p:cNvSpPr>
              <p:nvPr/>
            </p:nvSpPr>
            <p:spPr bwMode="hidden">
              <a:xfrm>
                <a:off x="1036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49" name="Rectangle 1716"/>
              <p:cNvSpPr>
                <a:spLocks noChangeArrowheads="1"/>
              </p:cNvSpPr>
              <p:nvPr/>
            </p:nvSpPr>
            <p:spPr bwMode="hidden">
              <a:xfrm>
                <a:off x="1123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0" name="Rectangle 1717"/>
              <p:cNvSpPr>
                <a:spLocks noChangeArrowheads="1"/>
              </p:cNvSpPr>
              <p:nvPr/>
            </p:nvSpPr>
            <p:spPr bwMode="hidden">
              <a:xfrm>
                <a:off x="1209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1" name="Rectangle 1718"/>
              <p:cNvSpPr>
                <a:spLocks noChangeArrowheads="1"/>
              </p:cNvSpPr>
              <p:nvPr/>
            </p:nvSpPr>
            <p:spPr bwMode="hidden">
              <a:xfrm>
                <a:off x="129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2" name="Rectangle 1719"/>
              <p:cNvSpPr>
                <a:spLocks noChangeArrowheads="1"/>
              </p:cNvSpPr>
              <p:nvPr/>
            </p:nvSpPr>
            <p:spPr bwMode="hidden">
              <a:xfrm>
                <a:off x="1382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3" name="Rectangle 1720"/>
              <p:cNvSpPr>
                <a:spLocks noChangeArrowheads="1"/>
              </p:cNvSpPr>
              <p:nvPr/>
            </p:nvSpPr>
            <p:spPr bwMode="hidden">
              <a:xfrm>
                <a:off x="1468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4" name="Rectangle 1721"/>
              <p:cNvSpPr>
                <a:spLocks noChangeArrowheads="1"/>
              </p:cNvSpPr>
              <p:nvPr/>
            </p:nvSpPr>
            <p:spPr bwMode="hidden">
              <a:xfrm>
                <a:off x="1555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5" name="Rectangle 1722"/>
              <p:cNvSpPr>
                <a:spLocks noChangeArrowheads="1"/>
              </p:cNvSpPr>
              <p:nvPr/>
            </p:nvSpPr>
            <p:spPr bwMode="hidden">
              <a:xfrm>
                <a:off x="164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6" name="Rectangle 1723"/>
              <p:cNvSpPr>
                <a:spLocks noChangeArrowheads="1"/>
              </p:cNvSpPr>
              <p:nvPr/>
            </p:nvSpPr>
            <p:spPr bwMode="hidden">
              <a:xfrm>
                <a:off x="1727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7" name="Rectangle 1724"/>
              <p:cNvSpPr>
                <a:spLocks noChangeArrowheads="1"/>
              </p:cNvSpPr>
              <p:nvPr/>
            </p:nvSpPr>
            <p:spPr bwMode="hidden">
              <a:xfrm>
                <a:off x="1812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8" name="Rectangle 1725"/>
              <p:cNvSpPr>
                <a:spLocks noChangeArrowheads="1"/>
              </p:cNvSpPr>
              <p:nvPr/>
            </p:nvSpPr>
            <p:spPr bwMode="hidden">
              <a:xfrm>
                <a:off x="1900" y="4060"/>
                <a:ext cx="44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59" name="Rectangle 1726"/>
              <p:cNvSpPr>
                <a:spLocks noChangeArrowheads="1"/>
              </p:cNvSpPr>
              <p:nvPr/>
            </p:nvSpPr>
            <p:spPr bwMode="hidden">
              <a:xfrm>
                <a:off x="1986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0" name="Rectangle 1727"/>
              <p:cNvSpPr>
                <a:spLocks noChangeArrowheads="1"/>
              </p:cNvSpPr>
              <p:nvPr/>
            </p:nvSpPr>
            <p:spPr bwMode="hidden">
              <a:xfrm>
                <a:off x="2072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1" name="Rectangle 1728"/>
              <p:cNvSpPr>
                <a:spLocks noChangeArrowheads="1"/>
              </p:cNvSpPr>
              <p:nvPr/>
            </p:nvSpPr>
            <p:spPr bwMode="hidden">
              <a:xfrm>
                <a:off x="2158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2" name="Rectangle 1729"/>
              <p:cNvSpPr>
                <a:spLocks noChangeArrowheads="1"/>
              </p:cNvSpPr>
              <p:nvPr/>
            </p:nvSpPr>
            <p:spPr bwMode="hidden">
              <a:xfrm>
                <a:off x="2244" y="4060"/>
                <a:ext cx="44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3" name="Rectangle 1730"/>
              <p:cNvSpPr>
                <a:spLocks noChangeArrowheads="1"/>
              </p:cNvSpPr>
              <p:nvPr/>
            </p:nvSpPr>
            <p:spPr bwMode="hidden">
              <a:xfrm>
                <a:off x="2331" y="4060"/>
                <a:ext cx="44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4" name="Rectangle 1731"/>
              <p:cNvSpPr>
                <a:spLocks noChangeArrowheads="1"/>
              </p:cNvSpPr>
              <p:nvPr/>
            </p:nvSpPr>
            <p:spPr bwMode="hidden">
              <a:xfrm>
                <a:off x="2417" y="4060"/>
                <a:ext cx="43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5" name="Rectangle 1732"/>
              <p:cNvSpPr>
                <a:spLocks noChangeArrowheads="1"/>
              </p:cNvSpPr>
              <p:nvPr/>
            </p:nvSpPr>
            <p:spPr bwMode="hidden">
              <a:xfrm>
                <a:off x="2503" y="4060"/>
                <a:ext cx="44" cy="43"/>
              </a:xfrm>
              <a:prstGeom prst="rect">
                <a:avLst/>
              </a:prstGeom>
              <a:solidFill>
                <a:srgbClr val="33448A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6" name="Rectangle 1733"/>
              <p:cNvSpPr>
                <a:spLocks noChangeArrowheads="1"/>
              </p:cNvSpPr>
              <p:nvPr/>
            </p:nvSpPr>
            <p:spPr bwMode="hidden">
              <a:xfrm>
                <a:off x="2590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7" name="Rectangle 1734"/>
              <p:cNvSpPr>
                <a:spLocks noChangeArrowheads="1"/>
              </p:cNvSpPr>
              <p:nvPr/>
            </p:nvSpPr>
            <p:spPr bwMode="hidden">
              <a:xfrm>
                <a:off x="2676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8" name="Rectangle 1735"/>
              <p:cNvSpPr>
                <a:spLocks noChangeArrowheads="1"/>
              </p:cNvSpPr>
              <p:nvPr/>
            </p:nvSpPr>
            <p:spPr bwMode="hidden">
              <a:xfrm>
                <a:off x="2762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69" name="Rectangle 1736"/>
              <p:cNvSpPr>
                <a:spLocks noChangeArrowheads="1"/>
              </p:cNvSpPr>
              <p:nvPr/>
            </p:nvSpPr>
            <p:spPr bwMode="hidden">
              <a:xfrm>
                <a:off x="2848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0" name="Rectangle 1737"/>
              <p:cNvSpPr>
                <a:spLocks noChangeArrowheads="1"/>
              </p:cNvSpPr>
              <p:nvPr/>
            </p:nvSpPr>
            <p:spPr bwMode="hidden">
              <a:xfrm>
                <a:off x="2935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1" name="Rectangle 1738"/>
              <p:cNvSpPr>
                <a:spLocks noChangeArrowheads="1"/>
              </p:cNvSpPr>
              <p:nvPr/>
            </p:nvSpPr>
            <p:spPr bwMode="hidden">
              <a:xfrm>
                <a:off x="3020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2" name="Rectangle 1739"/>
              <p:cNvSpPr>
                <a:spLocks noChangeArrowheads="1"/>
              </p:cNvSpPr>
              <p:nvPr/>
            </p:nvSpPr>
            <p:spPr bwMode="hidden">
              <a:xfrm>
                <a:off x="3107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3" name="Rectangle 1740"/>
              <p:cNvSpPr>
                <a:spLocks noChangeArrowheads="1"/>
              </p:cNvSpPr>
              <p:nvPr/>
            </p:nvSpPr>
            <p:spPr bwMode="hidden">
              <a:xfrm>
                <a:off x="3194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4" name="Rectangle 1741"/>
              <p:cNvSpPr>
                <a:spLocks noChangeArrowheads="1"/>
              </p:cNvSpPr>
              <p:nvPr/>
            </p:nvSpPr>
            <p:spPr bwMode="hidden">
              <a:xfrm>
                <a:off x="3280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5" name="Rectangle 1742"/>
              <p:cNvSpPr>
                <a:spLocks noChangeArrowheads="1"/>
              </p:cNvSpPr>
              <p:nvPr/>
            </p:nvSpPr>
            <p:spPr bwMode="hidden">
              <a:xfrm>
                <a:off x="336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6" name="Rectangle 1743"/>
              <p:cNvSpPr>
                <a:spLocks noChangeArrowheads="1"/>
              </p:cNvSpPr>
              <p:nvPr/>
            </p:nvSpPr>
            <p:spPr bwMode="hidden">
              <a:xfrm>
                <a:off x="3452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7" name="Rectangle 1744"/>
              <p:cNvSpPr>
                <a:spLocks noChangeArrowheads="1"/>
              </p:cNvSpPr>
              <p:nvPr/>
            </p:nvSpPr>
            <p:spPr bwMode="hidden">
              <a:xfrm>
                <a:off x="3539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8" name="Rectangle 1745"/>
              <p:cNvSpPr>
                <a:spLocks noChangeArrowheads="1"/>
              </p:cNvSpPr>
              <p:nvPr/>
            </p:nvSpPr>
            <p:spPr bwMode="hidden">
              <a:xfrm>
                <a:off x="3625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79" name="Rectangle 1746"/>
              <p:cNvSpPr>
                <a:spLocks noChangeArrowheads="1"/>
              </p:cNvSpPr>
              <p:nvPr/>
            </p:nvSpPr>
            <p:spPr bwMode="hidden">
              <a:xfrm>
                <a:off x="371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0" name="Rectangle 1747"/>
              <p:cNvSpPr>
                <a:spLocks noChangeArrowheads="1"/>
              </p:cNvSpPr>
              <p:nvPr/>
            </p:nvSpPr>
            <p:spPr bwMode="hidden">
              <a:xfrm>
                <a:off x="3796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1" name="Rectangle 1748"/>
              <p:cNvSpPr>
                <a:spLocks noChangeArrowheads="1"/>
              </p:cNvSpPr>
              <p:nvPr/>
            </p:nvSpPr>
            <p:spPr bwMode="hidden">
              <a:xfrm>
                <a:off x="3884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2" name="Rectangle 1749"/>
              <p:cNvSpPr>
                <a:spLocks noChangeArrowheads="1"/>
              </p:cNvSpPr>
              <p:nvPr/>
            </p:nvSpPr>
            <p:spPr bwMode="hidden">
              <a:xfrm>
                <a:off x="3970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3" name="Rectangle 1750"/>
              <p:cNvSpPr>
                <a:spLocks noChangeArrowheads="1"/>
              </p:cNvSpPr>
              <p:nvPr/>
            </p:nvSpPr>
            <p:spPr bwMode="hidden">
              <a:xfrm>
                <a:off x="405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4" name="Rectangle 1751"/>
              <p:cNvSpPr>
                <a:spLocks noChangeArrowheads="1"/>
              </p:cNvSpPr>
              <p:nvPr/>
            </p:nvSpPr>
            <p:spPr bwMode="hidden">
              <a:xfrm>
                <a:off x="4142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5" name="Rectangle 1752"/>
              <p:cNvSpPr>
                <a:spLocks noChangeArrowheads="1"/>
              </p:cNvSpPr>
              <p:nvPr/>
            </p:nvSpPr>
            <p:spPr bwMode="hidden">
              <a:xfrm>
                <a:off x="4228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6" name="Rectangle 1753"/>
              <p:cNvSpPr>
                <a:spLocks noChangeArrowheads="1"/>
              </p:cNvSpPr>
              <p:nvPr/>
            </p:nvSpPr>
            <p:spPr bwMode="hidden">
              <a:xfrm>
                <a:off x="4315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7" name="Rectangle 1754"/>
              <p:cNvSpPr>
                <a:spLocks noChangeArrowheads="1"/>
              </p:cNvSpPr>
              <p:nvPr/>
            </p:nvSpPr>
            <p:spPr bwMode="hidden">
              <a:xfrm>
                <a:off x="4401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8" name="Rectangle 1755"/>
              <p:cNvSpPr>
                <a:spLocks noChangeArrowheads="1"/>
              </p:cNvSpPr>
              <p:nvPr/>
            </p:nvSpPr>
            <p:spPr bwMode="hidden">
              <a:xfrm>
                <a:off x="4487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89" name="Rectangle 1756"/>
              <p:cNvSpPr>
                <a:spLocks noChangeArrowheads="1"/>
              </p:cNvSpPr>
              <p:nvPr/>
            </p:nvSpPr>
            <p:spPr bwMode="hidden">
              <a:xfrm>
                <a:off x="4574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0" name="Rectangle 1757"/>
              <p:cNvSpPr>
                <a:spLocks noChangeArrowheads="1"/>
              </p:cNvSpPr>
              <p:nvPr/>
            </p:nvSpPr>
            <p:spPr bwMode="hidden">
              <a:xfrm>
                <a:off x="4660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1" name="Rectangle 1758"/>
              <p:cNvSpPr>
                <a:spLocks noChangeArrowheads="1"/>
              </p:cNvSpPr>
              <p:nvPr/>
            </p:nvSpPr>
            <p:spPr bwMode="hidden">
              <a:xfrm>
                <a:off x="4746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2" name="Rectangle 1759"/>
              <p:cNvSpPr>
                <a:spLocks noChangeArrowheads="1"/>
              </p:cNvSpPr>
              <p:nvPr/>
            </p:nvSpPr>
            <p:spPr bwMode="hidden">
              <a:xfrm>
                <a:off x="4832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3" name="Rectangle 1760"/>
              <p:cNvSpPr>
                <a:spLocks noChangeArrowheads="1"/>
              </p:cNvSpPr>
              <p:nvPr/>
            </p:nvSpPr>
            <p:spPr bwMode="hidden">
              <a:xfrm>
                <a:off x="4919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4" name="Rectangle 1761"/>
              <p:cNvSpPr>
                <a:spLocks noChangeArrowheads="1"/>
              </p:cNvSpPr>
              <p:nvPr/>
            </p:nvSpPr>
            <p:spPr bwMode="hidden">
              <a:xfrm>
                <a:off x="5004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5" name="Rectangle 1762"/>
              <p:cNvSpPr>
                <a:spLocks noChangeArrowheads="1"/>
              </p:cNvSpPr>
              <p:nvPr/>
            </p:nvSpPr>
            <p:spPr bwMode="hidden">
              <a:xfrm>
                <a:off x="5091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6" name="Rectangle 1763"/>
              <p:cNvSpPr>
                <a:spLocks noChangeArrowheads="1"/>
              </p:cNvSpPr>
              <p:nvPr/>
            </p:nvSpPr>
            <p:spPr bwMode="hidden">
              <a:xfrm>
                <a:off x="5178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7" name="Rectangle 1764"/>
              <p:cNvSpPr>
                <a:spLocks noChangeArrowheads="1"/>
              </p:cNvSpPr>
              <p:nvPr/>
            </p:nvSpPr>
            <p:spPr bwMode="hidden">
              <a:xfrm>
                <a:off x="5264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8" name="Rectangle 1765"/>
              <p:cNvSpPr>
                <a:spLocks noChangeArrowheads="1"/>
              </p:cNvSpPr>
              <p:nvPr/>
            </p:nvSpPr>
            <p:spPr bwMode="hidden">
              <a:xfrm>
                <a:off x="5350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299" name="Rectangle 1766"/>
              <p:cNvSpPr>
                <a:spLocks noChangeArrowheads="1"/>
              </p:cNvSpPr>
              <p:nvPr/>
            </p:nvSpPr>
            <p:spPr bwMode="hidden">
              <a:xfrm>
                <a:off x="5436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0" name="Rectangle 1767"/>
              <p:cNvSpPr>
                <a:spLocks noChangeArrowheads="1"/>
              </p:cNvSpPr>
              <p:nvPr/>
            </p:nvSpPr>
            <p:spPr bwMode="hidden">
              <a:xfrm>
                <a:off x="5523" y="4060"/>
                <a:ext cx="44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1" name="Rectangle 1768"/>
              <p:cNvSpPr>
                <a:spLocks noChangeArrowheads="1"/>
              </p:cNvSpPr>
              <p:nvPr/>
            </p:nvSpPr>
            <p:spPr bwMode="hidden">
              <a:xfrm>
                <a:off x="5609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2" name="Rectangle 1769"/>
              <p:cNvSpPr>
                <a:spLocks noChangeArrowheads="1"/>
              </p:cNvSpPr>
              <p:nvPr/>
            </p:nvSpPr>
            <p:spPr bwMode="hidden">
              <a:xfrm>
                <a:off x="5695" y="4060"/>
                <a:ext cx="43" cy="43"/>
              </a:xfrm>
              <a:prstGeom prst="rect">
                <a:avLst/>
              </a:prstGeom>
              <a:solidFill>
                <a:srgbClr val="727EAE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3" name="Rectangle 1770"/>
              <p:cNvSpPr>
                <a:spLocks noChangeArrowheads="1"/>
              </p:cNvSpPr>
              <p:nvPr/>
            </p:nvSpPr>
            <p:spPr bwMode="hidden">
              <a:xfrm>
                <a:off x="2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4" name="Rectangle 1771"/>
              <p:cNvSpPr>
                <a:spLocks noChangeArrowheads="1"/>
              </p:cNvSpPr>
              <p:nvPr/>
            </p:nvSpPr>
            <p:spPr bwMode="hidden">
              <a:xfrm>
                <a:off x="88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5" name="Rectangle 1772"/>
              <p:cNvSpPr>
                <a:spLocks noChangeArrowheads="1"/>
              </p:cNvSpPr>
              <p:nvPr/>
            </p:nvSpPr>
            <p:spPr bwMode="hidden">
              <a:xfrm>
                <a:off x="174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6" name="Rectangle 1773"/>
              <p:cNvSpPr>
                <a:spLocks noChangeArrowheads="1"/>
              </p:cNvSpPr>
              <p:nvPr/>
            </p:nvSpPr>
            <p:spPr bwMode="hidden">
              <a:xfrm>
                <a:off x="260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7" name="Rectangle 1774"/>
              <p:cNvSpPr>
                <a:spLocks noChangeArrowheads="1"/>
              </p:cNvSpPr>
              <p:nvPr/>
            </p:nvSpPr>
            <p:spPr bwMode="hidden">
              <a:xfrm>
                <a:off x="347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8" name="Rectangle 1775"/>
              <p:cNvSpPr>
                <a:spLocks noChangeArrowheads="1"/>
              </p:cNvSpPr>
              <p:nvPr/>
            </p:nvSpPr>
            <p:spPr bwMode="hidden">
              <a:xfrm>
                <a:off x="433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09" name="Rectangle 1776"/>
              <p:cNvSpPr>
                <a:spLocks noChangeArrowheads="1"/>
              </p:cNvSpPr>
              <p:nvPr/>
            </p:nvSpPr>
            <p:spPr bwMode="hidden">
              <a:xfrm>
                <a:off x="519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0" name="Rectangle 1777"/>
              <p:cNvSpPr>
                <a:spLocks noChangeArrowheads="1"/>
              </p:cNvSpPr>
              <p:nvPr/>
            </p:nvSpPr>
            <p:spPr bwMode="hidden">
              <a:xfrm>
                <a:off x="606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1" name="Rectangle 1778"/>
              <p:cNvSpPr>
                <a:spLocks noChangeArrowheads="1"/>
              </p:cNvSpPr>
              <p:nvPr/>
            </p:nvSpPr>
            <p:spPr bwMode="hidden">
              <a:xfrm>
                <a:off x="692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2" name="Rectangle 1779"/>
              <p:cNvSpPr>
                <a:spLocks noChangeArrowheads="1"/>
              </p:cNvSpPr>
              <p:nvPr/>
            </p:nvSpPr>
            <p:spPr bwMode="hidden">
              <a:xfrm>
                <a:off x="778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3" name="Rectangle 1780"/>
              <p:cNvSpPr>
                <a:spLocks noChangeArrowheads="1"/>
              </p:cNvSpPr>
              <p:nvPr/>
            </p:nvSpPr>
            <p:spPr bwMode="hidden">
              <a:xfrm>
                <a:off x="864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4" name="Rectangle 1781"/>
              <p:cNvSpPr>
                <a:spLocks noChangeArrowheads="1"/>
              </p:cNvSpPr>
              <p:nvPr/>
            </p:nvSpPr>
            <p:spPr bwMode="hidden">
              <a:xfrm>
                <a:off x="951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5" name="Rectangle 1782"/>
              <p:cNvSpPr>
                <a:spLocks noChangeArrowheads="1"/>
              </p:cNvSpPr>
              <p:nvPr/>
            </p:nvSpPr>
            <p:spPr bwMode="hidden">
              <a:xfrm>
                <a:off x="1036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6" name="Rectangle 1783"/>
              <p:cNvSpPr>
                <a:spLocks noChangeArrowheads="1"/>
              </p:cNvSpPr>
              <p:nvPr/>
            </p:nvSpPr>
            <p:spPr bwMode="hidden">
              <a:xfrm>
                <a:off x="1123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7" name="Rectangle 1784"/>
              <p:cNvSpPr>
                <a:spLocks noChangeArrowheads="1"/>
              </p:cNvSpPr>
              <p:nvPr/>
            </p:nvSpPr>
            <p:spPr bwMode="hidden">
              <a:xfrm>
                <a:off x="1209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8" name="Rectangle 1785"/>
              <p:cNvSpPr>
                <a:spLocks noChangeArrowheads="1"/>
              </p:cNvSpPr>
              <p:nvPr/>
            </p:nvSpPr>
            <p:spPr bwMode="hidden">
              <a:xfrm>
                <a:off x="1296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19" name="Rectangle 1786"/>
              <p:cNvSpPr>
                <a:spLocks noChangeArrowheads="1"/>
              </p:cNvSpPr>
              <p:nvPr/>
            </p:nvSpPr>
            <p:spPr bwMode="hidden">
              <a:xfrm>
                <a:off x="1382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0" name="Rectangle 1787"/>
              <p:cNvSpPr>
                <a:spLocks noChangeArrowheads="1"/>
              </p:cNvSpPr>
              <p:nvPr/>
            </p:nvSpPr>
            <p:spPr bwMode="hidden">
              <a:xfrm>
                <a:off x="1468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1" name="Rectangle 1788"/>
              <p:cNvSpPr>
                <a:spLocks noChangeArrowheads="1"/>
              </p:cNvSpPr>
              <p:nvPr/>
            </p:nvSpPr>
            <p:spPr bwMode="hidden">
              <a:xfrm>
                <a:off x="1555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2" name="Rectangle 1789"/>
              <p:cNvSpPr>
                <a:spLocks noChangeArrowheads="1"/>
              </p:cNvSpPr>
              <p:nvPr/>
            </p:nvSpPr>
            <p:spPr bwMode="hidden">
              <a:xfrm>
                <a:off x="1641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3" name="Rectangle 1790"/>
              <p:cNvSpPr>
                <a:spLocks noChangeArrowheads="1"/>
              </p:cNvSpPr>
              <p:nvPr/>
            </p:nvSpPr>
            <p:spPr bwMode="hidden">
              <a:xfrm>
                <a:off x="1727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4" name="Rectangle 1791"/>
              <p:cNvSpPr>
                <a:spLocks noChangeArrowheads="1"/>
              </p:cNvSpPr>
              <p:nvPr/>
            </p:nvSpPr>
            <p:spPr bwMode="hidden">
              <a:xfrm>
                <a:off x="1812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5" name="Rectangle 1792"/>
              <p:cNvSpPr>
                <a:spLocks noChangeArrowheads="1"/>
              </p:cNvSpPr>
              <p:nvPr/>
            </p:nvSpPr>
            <p:spPr bwMode="hidden">
              <a:xfrm>
                <a:off x="1900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6" name="Rectangle 1793"/>
              <p:cNvSpPr>
                <a:spLocks noChangeArrowheads="1"/>
              </p:cNvSpPr>
              <p:nvPr/>
            </p:nvSpPr>
            <p:spPr bwMode="hidden">
              <a:xfrm>
                <a:off x="1986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7" name="Rectangle 1794"/>
              <p:cNvSpPr>
                <a:spLocks noChangeArrowheads="1"/>
              </p:cNvSpPr>
              <p:nvPr/>
            </p:nvSpPr>
            <p:spPr bwMode="hidden">
              <a:xfrm>
                <a:off x="2072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8" name="Rectangle 1795"/>
              <p:cNvSpPr>
                <a:spLocks noChangeArrowheads="1"/>
              </p:cNvSpPr>
              <p:nvPr/>
            </p:nvSpPr>
            <p:spPr bwMode="hidden">
              <a:xfrm>
                <a:off x="2158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29" name="Rectangle 1796"/>
              <p:cNvSpPr>
                <a:spLocks noChangeArrowheads="1"/>
              </p:cNvSpPr>
              <p:nvPr/>
            </p:nvSpPr>
            <p:spPr bwMode="hidden">
              <a:xfrm>
                <a:off x="2244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0" name="Rectangle 1797"/>
              <p:cNvSpPr>
                <a:spLocks noChangeArrowheads="1"/>
              </p:cNvSpPr>
              <p:nvPr/>
            </p:nvSpPr>
            <p:spPr bwMode="hidden">
              <a:xfrm>
                <a:off x="2331" y="4146"/>
                <a:ext cx="44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1" name="Rectangle 1798"/>
              <p:cNvSpPr>
                <a:spLocks noChangeArrowheads="1"/>
              </p:cNvSpPr>
              <p:nvPr/>
            </p:nvSpPr>
            <p:spPr bwMode="hidden">
              <a:xfrm>
                <a:off x="2417" y="4146"/>
                <a:ext cx="43" cy="43"/>
              </a:xfrm>
              <a:prstGeom prst="rect">
                <a:avLst/>
              </a:prstGeom>
              <a:solidFill>
                <a:srgbClr val="1F317F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2" name="Rectangle 1799"/>
              <p:cNvSpPr>
                <a:spLocks noChangeArrowheads="1"/>
              </p:cNvSpPr>
              <p:nvPr/>
            </p:nvSpPr>
            <p:spPr bwMode="hidden">
              <a:xfrm>
                <a:off x="2503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3" name="Rectangle 1800"/>
              <p:cNvSpPr>
                <a:spLocks noChangeArrowheads="1"/>
              </p:cNvSpPr>
              <p:nvPr/>
            </p:nvSpPr>
            <p:spPr bwMode="hidden">
              <a:xfrm>
                <a:off x="2590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4" name="Rectangle 1801"/>
              <p:cNvSpPr>
                <a:spLocks noChangeArrowheads="1"/>
              </p:cNvSpPr>
              <p:nvPr/>
            </p:nvSpPr>
            <p:spPr bwMode="hidden">
              <a:xfrm>
                <a:off x="2676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5" name="Rectangle 1802"/>
              <p:cNvSpPr>
                <a:spLocks noChangeArrowheads="1"/>
              </p:cNvSpPr>
              <p:nvPr/>
            </p:nvSpPr>
            <p:spPr bwMode="hidden">
              <a:xfrm>
                <a:off x="2762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6" name="Rectangle 1803"/>
              <p:cNvSpPr>
                <a:spLocks noChangeArrowheads="1"/>
              </p:cNvSpPr>
              <p:nvPr/>
            </p:nvSpPr>
            <p:spPr bwMode="hidden">
              <a:xfrm>
                <a:off x="2848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7" name="Rectangle 1804"/>
              <p:cNvSpPr>
                <a:spLocks noChangeArrowheads="1"/>
              </p:cNvSpPr>
              <p:nvPr/>
            </p:nvSpPr>
            <p:spPr bwMode="hidden">
              <a:xfrm>
                <a:off x="2935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8" name="Rectangle 1805"/>
              <p:cNvSpPr>
                <a:spLocks noChangeArrowheads="1"/>
              </p:cNvSpPr>
              <p:nvPr/>
            </p:nvSpPr>
            <p:spPr bwMode="hidden">
              <a:xfrm>
                <a:off x="3020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39" name="Rectangle 1806"/>
              <p:cNvSpPr>
                <a:spLocks noChangeArrowheads="1"/>
              </p:cNvSpPr>
              <p:nvPr/>
            </p:nvSpPr>
            <p:spPr bwMode="hidden">
              <a:xfrm>
                <a:off x="3107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0" name="Rectangle 1807"/>
              <p:cNvSpPr>
                <a:spLocks noChangeArrowheads="1"/>
              </p:cNvSpPr>
              <p:nvPr/>
            </p:nvSpPr>
            <p:spPr bwMode="hidden">
              <a:xfrm>
                <a:off x="3194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1" name="Rectangle 1808"/>
              <p:cNvSpPr>
                <a:spLocks noChangeArrowheads="1"/>
              </p:cNvSpPr>
              <p:nvPr/>
            </p:nvSpPr>
            <p:spPr bwMode="hidden">
              <a:xfrm>
                <a:off x="3280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2" name="Rectangle 1809"/>
              <p:cNvSpPr>
                <a:spLocks noChangeArrowheads="1"/>
              </p:cNvSpPr>
              <p:nvPr/>
            </p:nvSpPr>
            <p:spPr bwMode="hidden">
              <a:xfrm>
                <a:off x="3366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3" name="Rectangle 1810"/>
              <p:cNvSpPr>
                <a:spLocks noChangeArrowheads="1"/>
              </p:cNvSpPr>
              <p:nvPr/>
            </p:nvSpPr>
            <p:spPr bwMode="hidden">
              <a:xfrm>
                <a:off x="3452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4" name="Rectangle 1811"/>
              <p:cNvSpPr>
                <a:spLocks noChangeArrowheads="1"/>
              </p:cNvSpPr>
              <p:nvPr/>
            </p:nvSpPr>
            <p:spPr bwMode="hidden">
              <a:xfrm>
                <a:off x="3539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5" name="Rectangle 1812"/>
              <p:cNvSpPr>
                <a:spLocks noChangeArrowheads="1"/>
              </p:cNvSpPr>
              <p:nvPr/>
            </p:nvSpPr>
            <p:spPr bwMode="hidden">
              <a:xfrm>
                <a:off x="3625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6" name="Rectangle 1813"/>
              <p:cNvSpPr>
                <a:spLocks noChangeArrowheads="1"/>
              </p:cNvSpPr>
              <p:nvPr/>
            </p:nvSpPr>
            <p:spPr bwMode="hidden">
              <a:xfrm>
                <a:off x="3711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7" name="Rectangle 1814"/>
              <p:cNvSpPr>
                <a:spLocks noChangeArrowheads="1"/>
              </p:cNvSpPr>
              <p:nvPr/>
            </p:nvSpPr>
            <p:spPr bwMode="hidden">
              <a:xfrm>
                <a:off x="3796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8" name="Rectangle 1815"/>
              <p:cNvSpPr>
                <a:spLocks noChangeArrowheads="1"/>
              </p:cNvSpPr>
              <p:nvPr/>
            </p:nvSpPr>
            <p:spPr bwMode="hidden">
              <a:xfrm>
                <a:off x="3884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49" name="Rectangle 1816"/>
              <p:cNvSpPr>
                <a:spLocks noChangeArrowheads="1"/>
              </p:cNvSpPr>
              <p:nvPr/>
            </p:nvSpPr>
            <p:spPr bwMode="hidden">
              <a:xfrm>
                <a:off x="3970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0" name="Rectangle 1817"/>
              <p:cNvSpPr>
                <a:spLocks noChangeArrowheads="1"/>
              </p:cNvSpPr>
              <p:nvPr/>
            </p:nvSpPr>
            <p:spPr bwMode="hidden">
              <a:xfrm>
                <a:off x="4056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1" name="Rectangle 1818"/>
              <p:cNvSpPr>
                <a:spLocks noChangeArrowheads="1"/>
              </p:cNvSpPr>
              <p:nvPr/>
            </p:nvSpPr>
            <p:spPr bwMode="hidden">
              <a:xfrm>
                <a:off x="4142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2" name="Rectangle 1819"/>
              <p:cNvSpPr>
                <a:spLocks noChangeArrowheads="1"/>
              </p:cNvSpPr>
              <p:nvPr/>
            </p:nvSpPr>
            <p:spPr bwMode="hidden">
              <a:xfrm>
                <a:off x="4228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3" name="Rectangle 1820"/>
              <p:cNvSpPr>
                <a:spLocks noChangeArrowheads="1"/>
              </p:cNvSpPr>
              <p:nvPr/>
            </p:nvSpPr>
            <p:spPr bwMode="hidden">
              <a:xfrm>
                <a:off x="4315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4" name="Rectangle 1821"/>
              <p:cNvSpPr>
                <a:spLocks noChangeArrowheads="1"/>
              </p:cNvSpPr>
              <p:nvPr/>
            </p:nvSpPr>
            <p:spPr bwMode="hidden">
              <a:xfrm>
                <a:off x="4401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5" name="Rectangle 1822"/>
              <p:cNvSpPr>
                <a:spLocks noChangeArrowheads="1"/>
              </p:cNvSpPr>
              <p:nvPr/>
            </p:nvSpPr>
            <p:spPr bwMode="hidden">
              <a:xfrm>
                <a:off x="4487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6" name="Rectangle 1823"/>
              <p:cNvSpPr>
                <a:spLocks noChangeArrowheads="1"/>
              </p:cNvSpPr>
              <p:nvPr/>
            </p:nvSpPr>
            <p:spPr bwMode="hidden">
              <a:xfrm>
                <a:off x="4574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7" name="Rectangle 1824"/>
              <p:cNvSpPr>
                <a:spLocks noChangeArrowheads="1"/>
              </p:cNvSpPr>
              <p:nvPr/>
            </p:nvSpPr>
            <p:spPr bwMode="hidden">
              <a:xfrm>
                <a:off x="4660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8" name="Rectangle 1825"/>
              <p:cNvSpPr>
                <a:spLocks noChangeArrowheads="1"/>
              </p:cNvSpPr>
              <p:nvPr/>
            </p:nvSpPr>
            <p:spPr bwMode="hidden">
              <a:xfrm>
                <a:off x="4746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59" name="Rectangle 1826"/>
              <p:cNvSpPr>
                <a:spLocks noChangeArrowheads="1"/>
              </p:cNvSpPr>
              <p:nvPr/>
            </p:nvSpPr>
            <p:spPr bwMode="hidden">
              <a:xfrm>
                <a:off x="4832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0" name="Rectangle 1827"/>
              <p:cNvSpPr>
                <a:spLocks noChangeArrowheads="1"/>
              </p:cNvSpPr>
              <p:nvPr/>
            </p:nvSpPr>
            <p:spPr bwMode="hidden">
              <a:xfrm>
                <a:off x="4919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1" name="Rectangle 1828"/>
              <p:cNvSpPr>
                <a:spLocks noChangeArrowheads="1"/>
              </p:cNvSpPr>
              <p:nvPr/>
            </p:nvSpPr>
            <p:spPr bwMode="hidden">
              <a:xfrm>
                <a:off x="5004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2" name="Rectangle 1829"/>
              <p:cNvSpPr>
                <a:spLocks noChangeArrowheads="1"/>
              </p:cNvSpPr>
              <p:nvPr/>
            </p:nvSpPr>
            <p:spPr bwMode="hidden">
              <a:xfrm>
                <a:off x="5091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3" name="Rectangle 1830"/>
              <p:cNvSpPr>
                <a:spLocks noChangeArrowheads="1"/>
              </p:cNvSpPr>
              <p:nvPr/>
            </p:nvSpPr>
            <p:spPr bwMode="hidden">
              <a:xfrm>
                <a:off x="5178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4" name="Rectangle 1831"/>
              <p:cNvSpPr>
                <a:spLocks noChangeArrowheads="1"/>
              </p:cNvSpPr>
              <p:nvPr/>
            </p:nvSpPr>
            <p:spPr bwMode="hidden">
              <a:xfrm>
                <a:off x="5264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5" name="Rectangle 1832"/>
              <p:cNvSpPr>
                <a:spLocks noChangeArrowheads="1"/>
              </p:cNvSpPr>
              <p:nvPr/>
            </p:nvSpPr>
            <p:spPr bwMode="hidden">
              <a:xfrm>
                <a:off x="5350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6" name="Rectangle 1833"/>
              <p:cNvSpPr>
                <a:spLocks noChangeArrowheads="1"/>
              </p:cNvSpPr>
              <p:nvPr/>
            </p:nvSpPr>
            <p:spPr bwMode="hidden">
              <a:xfrm>
                <a:off x="5436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7" name="Rectangle 1834"/>
              <p:cNvSpPr>
                <a:spLocks noChangeArrowheads="1"/>
              </p:cNvSpPr>
              <p:nvPr/>
            </p:nvSpPr>
            <p:spPr bwMode="hidden">
              <a:xfrm>
                <a:off x="5523" y="4146"/>
                <a:ext cx="44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8" name="Rectangle 1835"/>
              <p:cNvSpPr>
                <a:spLocks noChangeArrowheads="1"/>
              </p:cNvSpPr>
              <p:nvPr/>
            </p:nvSpPr>
            <p:spPr bwMode="hidden">
              <a:xfrm>
                <a:off x="5609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69" name="Rectangle 1836"/>
              <p:cNvSpPr>
                <a:spLocks noChangeArrowheads="1"/>
              </p:cNvSpPr>
              <p:nvPr/>
            </p:nvSpPr>
            <p:spPr bwMode="hidden">
              <a:xfrm>
                <a:off x="5695" y="4146"/>
                <a:ext cx="43" cy="43"/>
              </a:xfrm>
              <a:prstGeom prst="rect">
                <a:avLst/>
              </a:prstGeom>
              <a:solidFill>
                <a:srgbClr val="495897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0" name="Rectangle 1837"/>
              <p:cNvSpPr>
                <a:spLocks noChangeArrowheads="1"/>
              </p:cNvSpPr>
              <p:nvPr/>
            </p:nvSpPr>
            <p:spPr bwMode="hidden">
              <a:xfrm>
                <a:off x="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1" name="Rectangle 1838"/>
              <p:cNvSpPr>
                <a:spLocks noChangeArrowheads="1"/>
              </p:cNvSpPr>
              <p:nvPr/>
            </p:nvSpPr>
            <p:spPr bwMode="hidden">
              <a:xfrm>
                <a:off x="88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2" name="Rectangle 1839"/>
              <p:cNvSpPr>
                <a:spLocks noChangeArrowheads="1"/>
              </p:cNvSpPr>
              <p:nvPr/>
            </p:nvSpPr>
            <p:spPr bwMode="hidden">
              <a:xfrm>
                <a:off x="174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3" name="Rectangle 1840"/>
              <p:cNvSpPr>
                <a:spLocks noChangeArrowheads="1"/>
              </p:cNvSpPr>
              <p:nvPr/>
            </p:nvSpPr>
            <p:spPr bwMode="hidden">
              <a:xfrm>
                <a:off x="260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4" name="Rectangle 1841"/>
              <p:cNvSpPr>
                <a:spLocks noChangeArrowheads="1"/>
              </p:cNvSpPr>
              <p:nvPr/>
            </p:nvSpPr>
            <p:spPr bwMode="hidden">
              <a:xfrm>
                <a:off x="347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5" name="Rectangle 1842"/>
              <p:cNvSpPr>
                <a:spLocks noChangeArrowheads="1"/>
              </p:cNvSpPr>
              <p:nvPr/>
            </p:nvSpPr>
            <p:spPr bwMode="hidden">
              <a:xfrm>
                <a:off x="433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6" name="Rectangle 1843"/>
              <p:cNvSpPr>
                <a:spLocks noChangeArrowheads="1"/>
              </p:cNvSpPr>
              <p:nvPr/>
            </p:nvSpPr>
            <p:spPr bwMode="hidden">
              <a:xfrm>
                <a:off x="519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7" name="Rectangle 1844"/>
              <p:cNvSpPr>
                <a:spLocks noChangeArrowheads="1"/>
              </p:cNvSpPr>
              <p:nvPr/>
            </p:nvSpPr>
            <p:spPr bwMode="hidden">
              <a:xfrm>
                <a:off x="60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8" name="Rectangle 1845"/>
              <p:cNvSpPr>
                <a:spLocks noChangeArrowheads="1"/>
              </p:cNvSpPr>
              <p:nvPr/>
            </p:nvSpPr>
            <p:spPr bwMode="hidden">
              <a:xfrm>
                <a:off x="692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79" name="Rectangle 1846"/>
              <p:cNvSpPr>
                <a:spLocks noChangeArrowheads="1"/>
              </p:cNvSpPr>
              <p:nvPr/>
            </p:nvSpPr>
            <p:spPr bwMode="hidden">
              <a:xfrm>
                <a:off x="778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0" name="Rectangle 1847"/>
              <p:cNvSpPr>
                <a:spLocks noChangeArrowheads="1"/>
              </p:cNvSpPr>
              <p:nvPr/>
            </p:nvSpPr>
            <p:spPr bwMode="hidden">
              <a:xfrm>
                <a:off x="864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1" name="Rectangle 1848"/>
              <p:cNvSpPr>
                <a:spLocks noChangeArrowheads="1"/>
              </p:cNvSpPr>
              <p:nvPr/>
            </p:nvSpPr>
            <p:spPr bwMode="hidden">
              <a:xfrm>
                <a:off x="95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2" name="Rectangle 1849"/>
              <p:cNvSpPr>
                <a:spLocks noChangeArrowheads="1"/>
              </p:cNvSpPr>
              <p:nvPr/>
            </p:nvSpPr>
            <p:spPr bwMode="hidden">
              <a:xfrm>
                <a:off x="1036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3" name="Rectangle 1850"/>
              <p:cNvSpPr>
                <a:spLocks noChangeArrowheads="1"/>
              </p:cNvSpPr>
              <p:nvPr/>
            </p:nvSpPr>
            <p:spPr bwMode="hidden">
              <a:xfrm>
                <a:off x="1123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4" name="Rectangle 1851"/>
              <p:cNvSpPr>
                <a:spLocks noChangeArrowheads="1"/>
              </p:cNvSpPr>
              <p:nvPr/>
            </p:nvSpPr>
            <p:spPr bwMode="hidden">
              <a:xfrm>
                <a:off x="1209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5" name="Rectangle 1852"/>
              <p:cNvSpPr>
                <a:spLocks noChangeArrowheads="1"/>
              </p:cNvSpPr>
              <p:nvPr/>
            </p:nvSpPr>
            <p:spPr bwMode="hidden">
              <a:xfrm>
                <a:off x="129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6" name="Rectangle 1853"/>
              <p:cNvSpPr>
                <a:spLocks noChangeArrowheads="1"/>
              </p:cNvSpPr>
              <p:nvPr/>
            </p:nvSpPr>
            <p:spPr bwMode="hidden">
              <a:xfrm>
                <a:off x="138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7" name="Rectangle 1854"/>
              <p:cNvSpPr>
                <a:spLocks noChangeArrowheads="1"/>
              </p:cNvSpPr>
              <p:nvPr/>
            </p:nvSpPr>
            <p:spPr bwMode="hidden">
              <a:xfrm>
                <a:off x="1468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8" name="Rectangle 1855"/>
              <p:cNvSpPr>
                <a:spLocks noChangeArrowheads="1"/>
              </p:cNvSpPr>
              <p:nvPr/>
            </p:nvSpPr>
            <p:spPr bwMode="hidden">
              <a:xfrm>
                <a:off x="1555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89" name="Rectangle 1856"/>
              <p:cNvSpPr>
                <a:spLocks noChangeArrowheads="1"/>
              </p:cNvSpPr>
              <p:nvPr/>
            </p:nvSpPr>
            <p:spPr bwMode="hidden">
              <a:xfrm>
                <a:off x="164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0" name="Rectangle 1857"/>
              <p:cNvSpPr>
                <a:spLocks noChangeArrowheads="1"/>
              </p:cNvSpPr>
              <p:nvPr/>
            </p:nvSpPr>
            <p:spPr bwMode="hidden">
              <a:xfrm>
                <a:off x="1727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1" name="Rectangle 1858"/>
              <p:cNvSpPr>
                <a:spLocks noChangeArrowheads="1"/>
              </p:cNvSpPr>
              <p:nvPr/>
            </p:nvSpPr>
            <p:spPr bwMode="hidden">
              <a:xfrm>
                <a:off x="1812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2" name="Rectangle 1859"/>
              <p:cNvSpPr>
                <a:spLocks noChangeArrowheads="1"/>
              </p:cNvSpPr>
              <p:nvPr/>
            </p:nvSpPr>
            <p:spPr bwMode="hidden">
              <a:xfrm>
                <a:off x="1900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3" name="Rectangle 1860"/>
              <p:cNvSpPr>
                <a:spLocks noChangeArrowheads="1"/>
              </p:cNvSpPr>
              <p:nvPr/>
            </p:nvSpPr>
            <p:spPr bwMode="hidden">
              <a:xfrm>
                <a:off x="198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4" name="Rectangle 1861"/>
              <p:cNvSpPr>
                <a:spLocks noChangeArrowheads="1"/>
              </p:cNvSpPr>
              <p:nvPr/>
            </p:nvSpPr>
            <p:spPr bwMode="hidden">
              <a:xfrm>
                <a:off x="207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5" name="Rectangle 1862"/>
              <p:cNvSpPr>
                <a:spLocks noChangeArrowheads="1"/>
              </p:cNvSpPr>
              <p:nvPr/>
            </p:nvSpPr>
            <p:spPr bwMode="hidden">
              <a:xfrm>
                <a:off x="2158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6" name="Rectangle 1863"/>
              <p:cNvSpPr>
                <a:spLocks noChangeArrowheads="1"/>
              </p:cNvSpPr>
              <p:nvPr/>
            </p:nvSpPr>
            <p:spPr bwMode="hidden">
              <a:xfrm>
                <a:off x="2244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7" name="Rectangle 1864"/>
              <p:cNvSpPr>
                <a:spLocks noChangeArrowheads="1"/>
              </p:cNvSpPr>
              <p:nvPr/>
            </p:nvSpPr>
            <p:spPr bwMode="hidden">
              <a:xfrm>
                <a:off x="2331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8" name="Rectangle 1865"/>
              <p:cNvSpPr>
                <a:spLocks noChangeArrowheads="1"/>
              </p:cNvSpPr>
              <p:nvPr/>
            </p:nvSpPr>
            <p:spPr bwMode="hidden">
              <a:xfrm>
                <a:off x="2417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399" name="Rectangle 1866"/>
              <p:cNvSpPr>
                <a:spLocks noChangeArrowheads="1"/>
              </p:cNvSpPr>
              <p:nvPr/>
            </p:nvSpPr>
            <p:spPr bwMode="hidden">
              <a:xfrm>
                <a:off x="2503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0" name="Rectangle 1867"/>
              <p:cNvSpPr>
                <a:spLocks noChangeArrowheads="1"/>
              </p:cNvSpPr>
              <p:nvPr/>
            </p:nvSpPr>
            <p:spPr bwMode="hidden">
              <a:xfrm>
                <a:off x="259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1" name="Rectangle 1868"/>
              <p:cNvSpPr>
                <a:spLocks noChangeArrowheads="1"/>
              </p:cNvSpPr>
              <p:nvPr/>
            </p:nvSpPr>
            <p:spPr bwMode="hidden">
              <a:xfrm>
                <a:off x="2676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2" name="Rectangle 1869"/>
              <p:cNvSpPr>
                <a:spLocks noChangeArrowheads="1"/>
              </p:cNvSpPr>
              <p:nvPr/>
            </p:nvSpPr>
            <p:spPr bwMode="hidden">
              <a:xfrm>
                <a:off x="2762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3" name="Rectangle 1870"/>
              <p:cNvSpPr>
                <a:spLocks noChangeArrowheads="1"/>
              </p:cNvSpPr>
              <p:nvPr/>
            </p:nvSpPr>
            <p:spPr bwMode="hidden">
              <a:xfrm>
                <a:off x="2848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4" name="Rectangle 1871"/>
              <p:cNvSpPr>
                <a:spLocks noChangeArrowheads="1"/>
              </p:cNvSpPr>
              <p:nvPr/>
            </p:nvSpPr>
            <p:spPr bwMode="hidden">
              <a:xfrm>
                <a:off x="293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5" name="Rectangle 1872"/>
              <p:cNvSpPr>
                <a:spLocks noChangeArrowheads="1"/>
              </p:cNvSpPr>
              <p:nvPr/>
            </p:nvSpPr>
            <p:spPr bwMode="hidden">
              <a:xfrm>
                <a:off x="3020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6" name="Rectangle 1873"/>
              <p:cNvSpPr>
                <a:spLocks noChangeArrowheads="1"/>
              </p:cNvSpPr>
              <p:nvPr/>
            </p:nvSpPr>
            <p:spPr bwMode="hidden">
              <a:xfrm>
                <a:off x="3107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7" name="Rectangle 1874"/>
              <p:cNvSpPr>
                <a:spLocks noChangeArrowheads="1"/>
              </p:cNvSpPr>
              <p:nvPr/>
            </p:nvSpPr>
            <p:spPr bwMode="hidden">
              <a:xfrm>
                <a:off x="3194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8" name="Rectangle 1875"/>
              <p:cNvSpPr>
                <a:spLocks noChangeArrowheads="1"/>
              </p:cNvSpPr>
              <p:nvPr/>
            </p:nvSpPr>
            <p:spPr bwMode="hidden">
              <a:xfrm>
                <a:off x="328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09" name="Rectangle 1876"/>
              <p:cNvSpPr>
                <a:spLocks noChangeArrowheads="1"/>
              </p:cNvSpPr>
              <p:nvPr/>
            </p:nvSpPr>
            <p:spPr bwMode="hidden">
              <a:xfrm>
                <a:off x="336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0" name="Rectangle 1877"/>
              <p:cNvSpPr>
                <a:spLocks noChangeArrowheads="1"/>
              </p:cNvSpPr>
              <p:nvPr/>
            </p:nvSpPr>
            <p:spPr bwMode="hidden">
              <a:xfrm>
                <a:off x="3452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1" name="Rectangle 1878"/>
              <p:cNvSpPr>
                <a:spLocks noChangeArrowheads="1"/>
              </p:cNvSpPr>
              <p:nvPr/>
            </p:nvSpPr>
            <p:spPr bwMode="hidden">
              <a:xfrm>
                <a:off x="3539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2" name="Rectangle 1879"/>
              <p:cNvSpPr>
                <a:spLocks noChangeArrowheads="1"/>
              </p:cNvSpPr>
              <p:nvPr/>
            </p:nvSpPr>
            <p:spPr bwMode="hidden">
              <a:xfrm>
                <a:off x="362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3" name="Rectangle 1880"/>
              <p:cNvSpPr>
                <a:spLocks noChangeArrowheads="1"/>
              </p:cNvSpPr>
              <p:nvPr/>
            </p:nvSpPr>
            <p:spPr bwMode="hidden">
              <a:xfrm>
                <a:off x="371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4" name="Rectangle 1881"/>
              <p:cNvSpPr>
                <a:spLocks noChangeArrowheads="1"/>
              </p:cNvSpPr>
              <p:nvPr/>
            </p:nvSpPr>
            <p:spPr bwMode="hidden">
              <a:xfrm>
                <a:off x="3796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5" name="Rectangle 1882"/>
              <p:cNvSpPr>
                <a:spLocks noChangeArrowheads="1"/>
              </p:cNvSpPr>
              <p:nvPr/>
            </p:nvSpPr>
            <p:spPr bwMode="hidden">
              <a:xfrm>
                <a:off x="3884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6" name="Rectangle 1883"/>
              <p:cNvSpPr>
                <a:spLocks noChangeArrowheads="1"/>
              </p:cNvSpPr>
              <p:nvPr/>
            </p:nvSpPr>
            <p:spPr bwMode="hidden">
              <a:xfrm>
                <a:off x="397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7" name="Rectangle 1884"/>
              <p:cNvSpPr>
                <a:spLocks noChangeArrowheads="1"/>
              </p:cNvSpPr>
              <p:nvPr/>
            </p:nvSpPr>
            <p:spPr bwMode="hidden">
              <a:xfrm>
                <a:off x="405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8" name="Rectangle 1885"/>
              <p:cNvSpPr>
                <a:spLocks noChangeArrowheads="1"/>
              </p:cNvSpPr>
              <p:nvPr/>
            </p:nvSpPr>
            <p:spPr bwMode="hidden">
              <a:xfrm>
                <a:off x="4142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19" name="Rectangle 1886"/>
              <p:cNvSpPr>
                <a:spLocks noChangeArrowheads="1"/>
              </p:cNvSpPr>
              <p:nvPr/>
            </p:nvSpPr>
            <p:spPr bwMode="hidden">
              <a:xfrm>
                <a:off x="4228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0" name="Rectangle 1887"/>
              <p:cNvSpPr>
                <a:spLocks noChangeArrowheads="1"/>
              </p:cNvSpPr>
              <p:nvPr/>
            </p:nvSpPr>
            <p:spPr bwMode="hidden">
              <a:xfrm>
                <a:off x="4315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1" name="Rectangle 1888"/>
              <p:cNvSpPr>
                <a:spLocks noChangeArrowheads="1"/>
              </p:cNvSpPr>
              <p:nvPr/>
            </p:nvSpPr>
            <p:spPr bwMode="hidden">
              <a:xfrm>
                <a:off x="4401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2" name="Rectangle 1889"/>
              <p:cNvSpPr>
                <a:spLocks noChangeArrowheads="1"/>
              </p:cNvSpPr>
              <p:nvPr/>
            </p:nvSpPr>
            <p:spPr bwMode="hidden">
              <a:xfrm>
                <a:off x="4487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3" name="Rectangle 1890"/>
              <p:cNvSpPr>
                <a:spLocks noChangeArrowheads="1"/>
              </p:cNvSpPr>
              <p:nvPr/>
            </p:nvSpPr>
            <p:spPr bwMode="hidden">
              <a:xfrm>
                <a:off x="4574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4" name="Rectangle 1891"/>
              <p:cNvSpPr>
                <a:spLocks noChangeArrowheads="1"/>
              </p:cNvSpPr>
              <p:nvPr/>
            </p:nvSpPr>
            <p:spPr bwMode="hidden">
              <a:xfrm>
                <a:off x="4660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5" name="Rectangle 1892"/>
              <p:cNvSpPr>
                <a:spLocks noChangeArrowheads="1"/>
              </p:cNvSpPr>
              <p:nvPr/>
            </p:nvSpPr>
            <p:spPr bwMode="hidden">
              <a:xfrm>
                <a:off x="4746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6" name="Rectangle 1893"/>
              <p:cNvSpPr>
                <a:spLocks noChangeArrowheads="1"/>
              </p:cNvSpPr>
              <p:nvPr/>
            </p:nvSpPr>
            <p:spPr bwMode="hidden">
              <a:xfrm>
                <a:off x="4832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7" name="Rectangle 1894"/>
              <p:cNvSpPr>
                <a:spLocks noChangeArrowheads="1"/>
              </p:cNvSpPr>
              <p:nvPr/>
            </p:nvSpPr>
            <p:spPr bwMode="hidden">
              <a:xfrm>
                <a:off x="4919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8" name="Rectangle 1895"/>
              <p:cNvSpPr>
                <a:spLocks noChangeArrowheads="1"/>
              </p:cNvSpPr>
              <p:nvPr/>
            </p:nvSpPr>
            <p:spPr bwMode="hidden">
              <a:xfrm>
                <a:off x="5004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29" name="Rectangle 1896"/>
              <p:cNvSpPr>
                <a:spLocks noChangeArrowheads="1"/>
              </p:cNvSpPr>
              <p:nvPr/>
            </p:nvSpPr>
            <p:spPr bwMode="hidden">
              <a:xfrm>
                <a:off x="5091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30" name="Rectangle 1897"/>
              <p:cNvSpPr>
                <a:spLocks noChangeArrowheads="1"/>
              </p:cNvSpPr>
              <p:nvPr/>
            </p:nvSpPr>
            <p:spPr bwMode="hidden">
              <a:xfrm>
                <a:off x="5178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31" name="Rectangle 1898"/>
              <p:cNvSpPr>
                <a:spLocks noChangeArrowheads="1"/>
              </p:cNvSpPr>
              <p:nvPr/>
            </p:nvSpPr>
            <p:spPr bwMode="hidden">
              <a:xfrm>
                <a:off x="5264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32" name="Rectangle 1899"/>
              <p:cNvSpPr>
                <a:spLocks noChangeArrowheads="1"/>
              </p:cNvSpPr>
              <p:nvPr/>
            </p:nvSpPr>
            <p:spPr bwMode="hidden">
              <a:xfrm>
                <a:off x="5350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33" name="Rectangle 1900"/>
              <p:cNvSpPr>
                <a:spLocks noChangeArrowheads="1"/>
              </p:cNvSpPr>
              <p:nvPr/>
            </p:nvSpPr>
            <p:spPr bwMode="hidden">
              <a:xfrm>
                <a:off x="5436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34" name="Rectangle 1901"/>
              <p:cNvSpPr>
                <a:spLocks noChangeArrowheads="1"/>
              </p:cNvSpPr>
              <p:nvPr/>
            </p:nvSpPr>
            <p:spPr bwMode="hidden">
              <a:xfrm>
                <a:off x="5523" y="4232"/>
                <a:ext cx="44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35" name="Rectangle 1902"/>
              <p:cNvSpPr>
                <a:spLocks noChangeArrowheads="1"/>
              </p:cNvSpPr>
              <p:nvPr/>
            </p:nvSpPr>
            <p:spPr bwMode="hidden">
              <a:xfrm>
                <a:off x="5609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  <p:sp>
            <p:nvSpPr>
              <p:cNvPr id="1436" name="Rectangle 1903"/>
              <p:cNvSpPr>
                <a:spLocks noChangeArrowheads="1"/>
              </p:cNvSpPr>
              <p:nvPr/>
            </p:nvSpPr>
            <p:spPr bwMode="hidden">
              <a:xfrm>
                <a:off x="5695" y="4232"/>
                <a:ext cx="43" cy="44"/>
              </a:xfrm>
              <a:prstGeom prst="rect">
                <a:avLst/>
              </a:prstGeom>
              <a:solidFill>
                <a:srgbClr val="3D4D9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nl-NL" altLang="en-US" smtClean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90320" name="Rectangle 190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15325" y="60960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321" name="Rectangle 190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096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D4C62C3-C99B-8E4A-8B2A-7A8698C6D3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1906"/>
          <p:cNvSpPr>
            <a:spLocks noChangeArrowheads="1"/>
          </p:cNvSpPr>
          <p:nvPr/>
        </p:nvSpPr>
        <p:spPr bwMode="auto">
          <a:xfrm>
            <a:off x="342900" y="6096000"/>
            <a:ext cx="7286625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nl-NL" altLang="en-US" sz="1400" smtClean="0">
              <a:ea typeface="+mn-ea"/>
              <a:cs typeface="+mn-cs"/>
            </a:endParaRPr>
          </a:p>
        </p:txBody>
      </p:sp>
      <p:sp>
        <p:nvSpPr>
          <p:cNvPr id="2055" name="Rectangle 190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609600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2056" name="Rectangle 190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76400"/>
            <a:ext cx="94297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7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65175" indent="-1905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39825" indent="-1841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19238" indent="-1841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909763" indent="-1952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3669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8241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2813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7385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18207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10287000" cy="1393825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b="0" dirty="0" err="1" smtClean="0">
                <a:latin typeface="Arial" charset="0"/>
                <a:ea typeface="MS PGothic" charset="0"/>
              </a:rPr>
              <a:t>Maatschappelijke</a:t>
            </a:r>
            <a:r>
              <a:rPr lang="en-GB" b="0" dirty="0">
                <a:latin typeface="Arial" charset="0"/>
                <a:ea typeface="MS PGothic" charset="0"/>
              </a:rPr>
              <a:t> </a:t>
            </a:r>
            <a:r>
              <a:rPr lang="en-GB" b="0" dirty="0" err="1" smtClean="0">
                <a:latin typeface="Arial" charset="0"/>
                <a:ea typeface="MS PGothic" charset="0"/>
              </a:rPr>
              <a:t>kosten</a:t>
            </a:r>
            <a:r>
              <a:rPr lang="en-GB" b="0" dirty="0" smtClean="0">
                <a:latin typeface="Arial" charset="0"/>
                <a:ea typeface="MS PGothic" charset="0"/>
              </a:rPr>
              <a:t> en </a:t>
            </a:r>
            <a:r>
              <a:rPr lang="en-GB" b="0" dirty="0" err="1" smtClean="0">
                <a:latin typeface="Arial" charset="0"/>
                <a:ea typeface="MS PGothic" charset="0"/>
              </a:rPr>
              <a:t>baten</a:t>
            </a:r>
            <a:r>
              <a:rPr lang="en-GB" b="0" dirty="0" smtClean="0">
                <a:latin typeface="Arial" charset="0"/>
                <a:ea typeface="MS PGothic" charset="0"/>
              </a:rPr>
              <a:t> (MKBA) van re-</a:t>
            </a:r>
            <a:r>
              <a:rPr lang="en-GB" b="0" dirty="0" err="1" smtClean="0">
                <a:latin typeface="Arial" charset="0"/>
                <a:ea typeface="MS PGothic" charset="0"/>
              </a:rPr>
              <a:t>integratie</a:t>
            </a:r>
            <a:r>
              <a:rPr lang="en-GB" b="0" dirty="0" smtClean="0">
                <a:latin typeface="Arial" charset="0"/>
                <a:ea typeface="MS PGothic" charset="0"/>
              </a:rPr>
              <a:t> van </a:t>
            </a:r>
            <a:br>
              <a:rPr lang="en-GB" b="0" dirty="0" smtClean="0">
                <a:latin typeface="Arial" charset="0"/>
                <a:ea typeface="MS PGothic" charset="0"/>
              </a:rPr>
            </a:br>
            <a:r>
              <a:rPr lang="en-GB" b="0" dirty="0" err="1" smtClean="0">
                <a:latin typeface="Arial" charset="0"/>
                <a:ea typeface="MS PGothic" charset="0"/>
              </a:rPr>
              <a:t>mensen</a:t>
            </a:r>
            <a:r>
              <a:rPr lang="en-GB" b="0" dirty="0" smtClean="0">
                <a:latin typeface="Arial" charset="0"/>
                <a:ea typeface="MS PGothic" charset="0"/>
              </a:rPr>
              <a:t> met </a:t>
            </a:r>
            <a:r>
              <a:rPr lang="en-GB" b="0" dirty="0" err="1" smtClean="0">
                <a:latin typeface="Arial" charset="0"/>
                <a:ea typeface="MS PGothic" charset="0"/>
              </a:rPr>
              <a:t>grote</a:t>
            </a:r>
            <a:r>
              <a:rPr lang="en-GB" b="0" dirty="0" smtClean="0">
                <a:latin typeface="Arial" charset="0"/>
                <a:ea typeface="MS PGothic" charset="0"/>
              </a:rPr>
              <a:t> </a:t>
            </a:r>
            <a:r>
              <a:rPr lang="en-GB" b="0" dirty="0" err="1" smtClean="0">
                <a:latin typeface="Arial" charset="0"/>
                <a:ea typeface="MS PGothic" charset="0"/>
              </a:rPr>
              <a:t>afstand</a:t>
            </a:r>
            <a:r>
              <a:rPr lang="en-GB" b="0" dirty="0" smtClean="0">
                <a:latin typeface="Arial" charset="0"/>
                <a:ea typeface="MS PGothic" charset="0"/>
              </a:rPr>
              <a:t> tot de </a:t>
            </a:r>
            <a:r>
              <a:rPr lang="en-GB" b="0" dirty="0" err="1" smtClean="0">
                <a:latin typeface="Arial" charset="0"/>
                <a:ea typeface="MS PGothic" charset="0"/>
              </a:rPr>
              <a:t>arbeidsmarkt</a:t>
            </a:r>
            <a:endParaRPr lang="en-GB" b="0" dirty="0">
              <a:latin typeface="Arial" charset="0"/>
              <a:ea typeface="MS PGothic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4219575"/>
            <a:ext cx="9296400" cy="1657697"/>
          </a:xfrm>
          <a:noFill/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GB" sz="1800" dirty="0">
              <a:latin typeface="Arial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1800" dirty="0" smtClean="0">
                <a:latin typeface="Arial" charset="0"/>
                <a:ea typeface="MS PGothic" charset="0"/>
              </a:rPr>
              <a:t>Prof Dr Alex Burdorf ism Dr </a:t>
            </a:r>
            <a:r>
              <a:rPr lang="en-GB" sz="1800" dirty="0" err="1" smtClean="0">
                <a:latin typeface="Arial" charset="0"/>
                <a:ea typeface="MS PGothic" charset="0"/>
              </a:rPr>
              <a:t>Merel</a:t>
            </a:r>
            <a:r>
              <a:rPr lang="en-GB" sz="1800" dirty="0" smtClean="0">
                <a:latin typeface="Arial" charset="0"/>
                <a:ea typeface="MS PGothic" charset="0"/>
              </a:rPr>
              <a:t> Schuring</a:t>
            </a:r>
            <a:endParaRPr lang="en-GB" sz="1800" dirty="0">
              <a:latin typeface="Arial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1800" dirty="0" err="1">
                <a:latin typeface="Arial" charset="0"/>
                <a:ea typeface="MS PGothic" charset="0"/>
              </a:rPr>
              <a:t>Afdeling</a:t>
            </a:r>
            <a:r>
              <a:rPr lang="en-GB" sz="1800" dirty="0">
                <a:latin typeface="Arial" charset="0"/>
                <a:ea typeface="MS PGothic" charset="0"/>
              </a:rPr>
              <a:t> </a:t>
            </a:r>
            <a:r>
              <a:rPr lang="en-GB" sz="1800" dirty="0" err="1">
                <a:latin typeface="Arial" charset="0"/>
                <a:ea typeface="MS PGothic" charset="0"/>
              </a:rPr>
              <a:t>Maatschappelijke</a:t>
            </a:r>
            <a:r>
              <a:rPr lang="en-GB" sz="1800" dirty="0">
                <a:latin typeface="Arial" charset="0"/>
                <a:ea typeface="MS PGothic" charset="0"/>
              </a:rPr>
              <a:t> </a:t>
            </a:r>
            <a:r>
              <a:rPr lang="en-GB" sz="1800" dirty="0" err="1">
                <a:latin typeface="Arial" charset="0"/>
                <a:ea typeface="MS PGothic" charset="0"/>
              </a:rPr>
              <a:t>Gezondheidszorg</a:t>
            </a:r>
            <a:r>
              <a:rPr lang="en-GB" sz="1800" dirty="0">
                <a:latin typeface="Arial" charset="0"/>
                <a:ea typeface="MS PGothic" charset="0"/>
              </a:rPr>
              <a:t>, Erasmus </a:t>
            </a:r>
            <a:r>
              <a:rPr lang="en-GB" sz="1800" dirty="0" smtClean="0">
                <a:latin typeface="Arial" charset="0"/>
                <a:ea typeface="MS PGothic" charset="0"/>
              </a:rPr>
              <a:t>MC, Rotterdam</a:t>
            </a:r>
            <a:endParaRPr lang="nl-NL" dirty="0">
              <a:latin typeface="Arial" charset="0"/>
              <a:ea typeface="MS PGothic" charset="0"/>
            </a:endParaRPr>
          </a:p>
          <a:p>
            <a:pPr algn="l" eaLnBrk="1" hangingPunct="1">
              <a:buFont typeface="Wingdings" charset="0"/>
              <a:buNone/>
            </a:pPr>
            <a:endParaRPr lang="en-GB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Starten met betaald werk: drie voorbeelden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6" y="1628800"/>
            <a:ext cx="6724658" cy="40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Starten met betaald werk: drie voorbeelden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64" y="5887070"/>
            <a:ext cx="9625136" cy="782290"/>
          </a:xfrm>
        </p:spPr>
        <p:txBody>
          <a:bodyPr/>
          <a:lstStyle/>
          <a:p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gecorrigeerd</a:t>
            </a:r>
            <a:r>
              <a:rPr lang="en-US" dirty="0" smtClean="0"/>
              <a:t> voor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verschillen</a:t>
            </a:r>
            <a:r>
              <a:rPr lang="en-US" dirty="0" smtClean="0"/>
              <a:t> in </a:t>
            </a:r>
            <a:r>
              <a:rPr lang="en-US" dirty="0" err="1" smtClean="0"/>
              <a:t>doelgroep</a:t>
            </a:r>
            <a:r>
              <a:rPr lang="en-US" dirty="0" smtClean="0"/>
              <a:t> (</a:t>
            </a:r>
            <a:r>
              <a:rPr lang="en-US" dirty="0" err="1" smtClean="0"/>
              <a:t>leeftijd</a:t>
            </a:r>
            <a:r>
              <a:rPr lang="en-US" dirty="0" smtClean="0"/>
              <a:t>, </a:t>
            </a:r>
            <a:r>
              <a:rPr lang="en-US" dirty="0" err="1" smtClean="0"/>
              <a:t>aandoening</a:t>
            </a:r>
            <a:r>
              <a:rPr lang="en-US" dirty="0" smtClean="0"/>
              <a:t>, </a:t>
            </a:r>
            <a:r>
              <a:rPr lang="en-US" dirty="0" err="1" smtClean="0"/>
              <a:t>taal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6" y="1628800"/>
            <a:ext cx="6724658" cy="40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66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Maatschappelijke Kosten-Baten analyse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35210" y="1700808"/>
            <a:ext cx="828069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9pPr>
          </a:lstStyle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Drie voorbeelden: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endParaRPr lang="nl-NL" altLang="en-US" i="0" dirty="0">
              <a:solidFill>
                <a:schemeClr val="tx1"/>
              </a:solidFill>
            </a:endParaRP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*	Economische kosten en baten: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>
                <a:solidFill>
                  <a:schemeClr val="tx1"/>
                </a:solidFill>
              </a:rPr>
              <a:t>	</a:t>
            </a:r>
            <a:r>
              <a:rPr lang="nl-NL" altLang="en-US" i="0" dirty="0" smtClean="0">
                <a:solidFill>
                  <a:schemeClr val="tx1"/>
                </a:solidFill>
              </a:rPr>
              <a:t>-	uitkering versus inkomsten uit betaalde arbeid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endParaRPr lang="nl-NL" altLang="en-US" i="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ct val="50000"/>
              </a:spcBef>
              <a:buFontTx/>
              <a:buChar char="•"/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Andere rendementen in euro’s:</a:t>
            </a:r>
          </a:p>
          <a:p>
            <a:pPr marL="400050" lvl="2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-	zorgkosten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endParaRPr lang="nl-NL" altLang="en-US" i="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ct val="50000"/>
              </a:spcBef>
              <a:buFontTx/>
              <a:buChar char="•"/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Wie gaat betalen, wie gaat verdienen ?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endParaRPr lang="nl-NL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Economische Kosten en Baten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99978" y="1700808"/>
            <a:ext cx="828793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9pPr>
          </a:lstStyle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*	Omvang van betaalde arbeid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	-	28% meer dan 28 uur/week; 57% tussen 8 en 28 uur/week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endParaRPr lang="nl-NL" altLang="en-US" i="0" dirty="0">
              <a:solidFill>
                <a:schemeClr val="tx1"/>
              </a:solidFill>
            </a:endParaRP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*	Inkomen uit betaalde arbeid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	-	</a:t>
            </a:r>
            <a:r>
              <a:rPr lang="nl-NL" altLang="en-US" i="0" dirty="0" smtClean="0">
                <a:solidFill>
                  <a:schemeClr val="tx1"/>
                </a:solidFill>
              </a:rPr>
              <a:t>gemiddeld €</a:t>
            </a:r>
            <a:r>
              <a:rPr lang="nl-NL" altLang="en-US" i="0" dirty="0" smtClean="0">
                <a:solidFill>
                  <a:schemeClr val="tx1"/>
                </a:solidFill>
              </a:rPr>
              <a:t>1365 bij werkweek &gt; 28 uur/week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endParaRPr lang="nl-NL" altLang="en-US" i="0" dirty="0">
              <a:solidFill>
                <a:schemeClr val="tx1"/>
              </a:solidFill>
            </a:endParaRP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*	Duurzaamheid van betaalde arbeid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	-	1 op 3 contract van 6 maanden of korter</a:t>
            </a: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>
                <a:solidFill>
                  <a:schemeClr val="tx1"/>
                </a:solidFill>
              </a:rPr>
              <a:t>	</a:t>
            </a:r>
            <a:r>
              <a:rPr lang="nl-NL" altLang="en-US" i="0" dirty="0" smtClean="0">
                <a:solidFill>
                  <a:schemeClr val="tx1"/>
                </a:solidFill>
              </a:rPr>
              <a:t>-	</a:t>
            </a:r>
            <a:r>
              <a:rPr lang="nl-NL" altLang="en-US" i="0" dirty="0" smtClean="0">
                <a:solidFill>
                  <a:schemeClr val="tx1"/>
                </a:solidFill>
              </a:rPr>
              <a:t>nul</a:t>
            </a:r>
            <a:r>
              <a:rPr lang="nl-NL" altLang="en-US" i="0" dirty="0" smtClean="0">
                <a:solidFill>
                  <a:schemeClr val="tx1"/>
                </a:solidFill>
              </a:rPr>
              <a:t>-uren contracten met kleine omvang wekelijkse inzet</a:t>
            </a:r>
            <a:endParaRPr lang="nl-NL" altLang="en-US" i="0" dirty="0">
              <a:solidFill>
                <a:schemeClr val="tx1"/>
              </a:solidFill>
            </a:endParaRPr>
          </a:p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	-	beperkt inzicht in </a:t>
            </a:r>
            <a:r>
              <a:rPr lang="nl-NL" altLang="en-US" i="0" dirty="0" smtClean="0">
                <a:solidFill>
                  <a:schemeClr val="tx1"/>
                </a:solidFill>
              </a:rPr>
              <a:t>lange </a:t>
            </a:r>
            <a:r>
              <a:rPr lang="nl-NL" altLang="en-US" i="0" dirty="0" smtClean="0">
                <a:solidFill>
                  <a:schemeClr val="tx1"/>
                </a:solidFill>
              </a:rPr>
              <a:t>termijn</a:t>
            </a:r>
            <a:endParaRPr lang="nl-NL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8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Zorggebruik cliënten na het starten met werk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892124"/>
              </p:ext>
            </p:extLst>
          </p:nvPr>
        </p:nvGraphicFramePr>
        <p:xfrm>
          <a:off x="318964" y="1844823"/>
          <a:ext cx="8712967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572"/>
                <a:gridCol w="1227904"/>
                <a:gridCol w="1631109"/>
                <a:gridCol w="1364550"/>
                <a:gridCol w="1500236"/>
                <a:gridCol w="246596"/>
              </a:tblGrid>
              <a:tr h="48201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           een periode van 12 maanden (</a:t>
                      </a:r>
                      <a:r>
                        <a:rPr lang="nl-NL" sz="1400" dirty="0" err="1">
                          <a:effectLst/>
                        </a:rPr>
                        <a:t>Fit4Work</a:t>
                      </a:r>
                      <a:r>
                        <a:rPr lang="nl-NL" sz="1400" dirty="0">
                          <a:effectLst/>
                        </a:rPr>
                        <a:t> studiepopulatie)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50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Niet gestart betaald werk (n=504)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Gestart betaald werk (n=53)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23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Start </a:t>
                      </a:r>
                      <a:r>
                        <a:rPr lang="en-GB" sz="1400" dirty="0" err="1">
                          <a:effectLst/>
                        </a:rPr>
                        <a:t>onderzoek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Na 12 maanden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Start onderzoek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Na 12 maanden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 err="1">
                          <a:effectLst/>
                        </a:rPr>
                        <a:t>Gemiddeld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Gemiddeld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Gemiddeld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Gemiddeld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8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Contact met 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 - Huisarts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 - Fysiotherapeut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 - Maatschappelijk werker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 </a:t>
                      </a:r>
                      <a:r>
                        <a:rPr lang="en-GB" sz="1400">
                          <a:effectLst/>
                        </a:rPr>
                        <a:t>- Psycholoog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 - Medisch specialist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€ 21,67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€ 14,68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€ 29,53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€ 98,41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€ 16,63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€ 24,39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€ 14,86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€ 32,63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€ 83,33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€ 20,44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€ 12,68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€ 19,70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€ 19,62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€ 117,74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€ 15,70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€ 10,57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€ 15,62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€ 4,91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€ 36,23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€ 15,70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2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Zorgkosten totaal (per maand)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€ 180,68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€ 175,65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>
                          <a:effectLst/>
                        </a:rPr>
                        <a:t>€ 185,43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dirty="0">
                          <a:effectLst/>
                        </a:rPr>
                        <a:t>€ 83,02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7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9525694" cy="609600"/>
          </a:xfrm>
        </p:spPr>
        <p:txBody>
          <a:bodyPr/>
          <a:lstStyle/>
          <a:p>
            <a:r>
              <a:rPr lang="nl-NL" dirty="0" smtClean="0"/>
              <a:t>Kosten en baten van VIP Amsterdam (tijdshorizon 4 jaar)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767911"/>
              </p:ext>
            </p:extLst>
          </p:nvPr>
        </p:nvGraphicFramePr>
        <p:xfrm>
          <a:off x="246956" y="1969701"/>
          <a:ext cx="3410903" cy="4123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375"/>
                <a:gridCol w="1576528"/>
              </a:tblGrid>
              <a:tr h="6480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Calibri"/>
                        </a:rPr>
                        <a:t>Per 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persoon</a:t>
                      </a:r>
                      <a:endParaRPr lang="en-US" sz="1600" dirty="0" smtClean="0">
                        <a:effectLst/>
                        <a:latin typeface="Calibri"/>
                      </a:endParaRPr>
                    </a:p>
                    <a:p>
                      <a:r>
                        <a:rPr lang="en-US" sz="1600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gemiddeld</a:t>
                      </a:r>
                      <a:r>
                        <a:rPr lang="en-US" sz="1600" dirty="0" smtClean="0">
                          <a:effectLst/>
                          <a:latin typeface="Calibri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Geen </a:t>
                      </a:r>
                      <a:r>
                        <a:rPr lang="nl-NL" sz="1600" dirty="0" smtClean="0">
                          <a:effectLst/>
                        </a:rPr>
                        <a:t>            re-integratie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Gemeente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/UWV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Re-integratie activiteiten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€ 0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Uitkering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-€ 41.388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Zorgverzekeraar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Re-integratie activiteiten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€ 0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Zorggebruik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-€ 8.552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Cliënt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Uitkering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€ 41.388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Inkomen werk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€ 0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3420" y="2060848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nl-NL" sz="1600" dirty="0" smtClean="0">
                <a:latin typeface="+mn-lt"/>
              </a:rPr>
              <a:t>Dit</a:t>
            </a:r>
            <a:r>
              <a:rPr lang="nl-NL" sz="1600" dirty="0" smtClean="0">
                <a:latin typeface="+mn-lt"/>
              </a:rPr>
              <a:t> 0</a:t>
            </a:r>
            <a:r>
              <a:rPr lang="nl-NL" sz="1600" dirty="0" smtClean="0">
                <a:latin typeface="+mn-lt"/>
              </a:rPr>
              <a:t>-scenario </a:t>
            </a:r>
            <a:r>
              <a:rPr lang="nl-NL" sz="1600" dirty="0" smtClean="0">
                <a:latin typeface="+mn-lt"/>
              </a:rPr>
              <a:t>is gebaseerd op:</a:t>
            </a:r>
            <a:endParaRPr lang="nl-NL" sz="1600" dirty="0" smtClean="0">
              <a:latin typeface="+mn-lt"/>
            </a:endParaRPr>
          </a:p>
          <a:p>
            <a:pPr marL="285750" indent="-285750">
              <a:buFontTx/>
              <a:buChar char="-"/>
              <a:tabLst>
                <a:tab pos="355600" algn="l"/>
              </a:tabLst>
            </a:pPr>
            <a:r>
              <a:rPr lang="nl-NL" sz="1600" dirty="0" smtClean="0">
                <a:latin typeface="+mn-lt"/>
              </a:rPr>
              <a:t>Geen re-integratie naar betaalde arbeid binne</a:t>
            </a:r>
            <a:r>
              <a:rPr lang="nl-NL" sz="1600" dirty="0" smtClean="0">
                <a:latin typeface="+mn-lt"/>
              </a:rPr>
              <a:t>n 1 jaar</a:t>
            </a:r>
            <a:endParaRPr lang="nl-NL" sz="1600" dirty="0" smtClean="0">
              <a:latin typeface="+mn-lt"/>
            </a:endParaRPr>
          </a:p>
          <a:p>
            <a:pPr>
              <a:tabLst>
                <a:tab pos="355600" algn="l"/>
              </a:tabLst>
            </a:pPr>
            <a:endParaRPr lang="nl-NL" sz="1600" dirty="0">
              <a:latin typeface="+mn-lt"/>
            </a:endParaRPr>
          </a:p>
          <a:p>
            <a:pPr>
              <a:tabLst>
                <a:tab pos="355600" algn="l"/>
              </a:tabLst>
            </a:pPr>
            <a:r>
              <a:rPr lang="nl-NL" sz="1600" dirty="0" smtClean="0">
                <a:latin typeface="+mn-lt"/>
              </a:rPr>
              <a:t>Geen rekening gehouden met:</a:t>
            </a:r>
          </a:p>
          <a:p>
            <a:pPr>
              <a:tabLst>
                <a:tab pos="355600" algn="l"/>
              </a:tabLst>
            </a:pPr>
            <a:r>
              <a:rPr lang="nl-NL" sz="1600" dirty="0" smtClean="0">
                <a:latin typeface="+mn-lt"/>
              </a:rPr>
              <a:t>-	kosten van verstrekking van uitkering</a:t>
            </a:r>
          </a:p>
          <a:p>
            <a:pPr marL="285750" indent="-285750">
              <a:buFontTx/>
              <a:buChar char="-"/>
              <a:tabLst>
                <a:tab pos="355600" algn="l"/>
              </a:tabLst>
            </a:pPr>
            <a:r>
              <a:rPr lang="nl-NL" sz="1600" dirty="0" smtClean="0">
                <a:latin typeface="+mn-lt"/>
              </a:rPr>
              <a:t>andere opbrengsten</a:t>
            </a:r>
          </a:p>
          <a:p>
            <a:pPr marL="285750" indent="-285750">
              <a:buFontTx/>
              <a:buChar char="-"/>
              <a:tabLst>
                <a:tab pos="355600" algn="l"/>
              </a:tabLst>
            </a:pPr>
            <a:endParaRPr lang="nl-NL" sz="1600" dirty="0">
              <a:latin typeface="+mn-lt"/>
            </a:endParaRPr>
          </a:p>
          <a:p>
            <a:pPr>
              <a:tabLst>
                <a:tab pos="355600" algn="l"/>
              </a:tabLst>
            </a:pPr>
            <a:r>
              <a:rPr lang="nl-NL" sz="1600" dirty="0" smtClean="0">
                <a:latin typeface="+mn-lt"/>
              </a:rPr>
              <a:t>Daadwerkelijk vastgestelde kosten onder 120 deelnemers aan het programma</a:t>
            </a:r>
            <a:endParaRPr lang="nl-N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22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9525694" cy="609600"/>
          </a:xfrm>
        </p:spPr>
        <p:txBody>
          <a:bodyPr/>
          <a:lstStyle/>
          <a:p>
            <a:r>
              <a:rPr lang="nl-NL" dirty="0" smtClean="0"/>
              <a:t>Kosten en baten van VIP Amsterdam (tijdshorizon 4 jaar)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273110"/>
              </p:ext>
            </p:extLst>
          </p:nvPr>
        </p:nvGraphicFramePr>
        <p:xfrm>
          <a:off x="246956" y="1969701"/>
          <a:ext cx="6565991" cy="4123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375"/>
                <a:gridCol w="1576528"/>
                <a:gridCol w="1577544"/>
                <a:gridCol w="1577544"/>
              </a:tblGrid>
              <a:tr h="6480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Calibri"/>
                        </a:rPr>
                        <a:t>Per 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persoon</a:t>
                      </a:r>
                      <a:endParaRPr lang="en-US" sz="1600" dirty="0" smtClean="0">
                        <a:effectLst/>
                        <a:latin typeface="Calibri"/>
                      </a:endParaRPr>
                    </a:p>
                    <a:p>
                      <a:r>
                        <a:rPr lang="en-US" sz="1600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gemiddeld</a:t>
                      </a:r>
                      <a:r>
                        <a:rPr lang="en-US" sz="1600" dirty="0" smtClean="0">
                          <a:effectLst/>
                          <a:latin typeface="Calibri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Geen </a:t>
                      </a:r>
                      <a:r>
                        <a:rPr lang="nl-NL" sz="1600" dirty="0" smtClean="0">
                          <a:effectLst/>
                        </a:rPr>
                        <a:t>            re-integratie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Reguliere </a:t>
                      </a:r>
                      <a:r>
                        <a:rPr lang="nl-NL" sz="1600" dirty="0" smtClean="0">
                          <a:effectLst/>
                        </a:rPr>
                        <a:t>    re-integratie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2942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Gemeente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/UWV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Re-integratie activiteiten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-€ 1.239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Uitkering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-€ 41.388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-€ 39.201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2942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Zorgverzekeraar</a:t>
                      </a:r>
                      <a:endParaRPr lang="en-US" sz="1800" dirty="0" smtClean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Re-integratie activiteiten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Zorggebruik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-€ 8.552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-€ 7.931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29423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Client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Uitkering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€ 41.388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€ 39.201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Inkomen werk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€ 4.771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3700" y="2060848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Rekening houden met: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</a:t>
            </a:r>
            <a:r>
              <a:rPr lang="nl-NL" sz="1600" dirty="0" smtClean="0">
                <a:latin typeface="+mn-lt"/>
              </a:rPr>
              <a:t>	kosten van re-integratie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netto-effectiviteit re-integratie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zorgkosten</a:t>
            </a:r>
          </a:p>
          <a:p>
            <a:pPr>
              <a:tabLst>
                <a:tab pos="177800" algn="l"/>
              </a:tabLst>
            </a:pPr>
            <a:endParaRPr lang="nl-NL" sz="1600" dirty="0" smtClean="0">
              <a:latin typeface="+mn-lt"/>
            </a:endParaRP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Werk: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% personen in betaald werk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verdeling uren/week in werk</a:t>
            </a:r>
          </a:p>
        </p:txBody>
      </p:sp>
    </p:spTree>
    <p:extLst>
      <p:ext uri="{BB962C8B-B14F-4D97-AF65-F5344CB8AC3E}">
        <p14:creationId xmlns:p14="http://schemas.microsoft.com/office/powerpoint/2010/main" val="344200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9525694" cy="609600"/>
          </a:xfrm>
        </p:spPr>
        <p:txBody>
          <a:bodyPr/>
          <a:lstStyle/>
          <a:p>
            <a:r>
              <a:rPr lang="nl-NL" dirty="0" smtClean="0"/>
              <a:t>Kosten en baten van VIP Amsterdam (tijdshorizon 4 jaar)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982629"/>
              </p:ext>
            </p:extLst>
          </p:nvPr>
        </p:nvGraphicFramePr>
        <p:xfrm>
          <a:off x="246956" y="1969701"/>
          <a:ext cx="6565991" cy="4123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375"/>
                <a:gridCol w="1576528"/>
                <a:gridCol w="1577544"/>
                <a:gridCol w="1577544"/>
              </a:tblGrid>
              <a:tr h="6480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Calibri"/>
                        </a:rPr>
                        <a:t>Per 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persoon</a:t>
                      </a:r>
                      <a:endParaRPr lang="en-US" sz="1600" dirty="0" smtClean="0">
                        <a:effectLst/>
                        <a:latin typeface="Calibri"/>
                      </a:endParaRPr>
                    </a:p>
                    <a:p>
                      <a:r>
                        <a:rPr lang="en-US" sz="1600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gemiddeld</a:t>
                      </a:r>
                      <a:r>
                        <a:rPr lang="en-US" sz="1600" dirty="0" smtClean="0">
                          <a:effectLst/>
                          <a:latin typeface="Calibri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Geen </a:t>
                      </a:r>
                      <a:r>
                        <a:rPr lang="nl-NL" sz="1600" dirty="0" smtClean="0">
                          <a:effectLst/>
                        </a:rPr>
                        <a:t>            re-integratie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Reguliere </a:t>
                      </a:r>
                      <a:r>
                        <a:rPr lang="nl-NL" sz="1600" dirty="0" smtClean="0">
                          <a:effectLst/>
                        </a:rPr>
                        <a:t>    re-integratie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VIP- </a:t>
                      </a:r>
                      <a:r>
                        <a:rPr lang="nl-NL" sz="1600" dirty="0">
                          <a:effectLst/>
                        </a:rPr>
                        <a:t>Amsterdam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Gemeente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/UWV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Re-integratie activiteiten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-€ 1.239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-€ 5.000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Uitkering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-€ 41.388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-€ 39.201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-€ 36.872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Zorgverzekeraar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Re-integratie activiteiten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-€ 736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Zorggebruik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-€ 8.552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-€ 7.931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-€ 7.379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Cliënt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Uitkering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€ 41.388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€ 39.201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€ 36.872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Inkomen werk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€ 4.771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€ 9.019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3700" y="2060848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Rekening houden met: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</a:t>
            </a:r>
            <a:r>
              <a:rPr lang="nl-NL" sz="1600" dirty="0" smtClean="0">
                <a:latin typeface="+mn-lt"/>
              </a:rPr>
              <a:t>	kosten van re-integratie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kosten van VIP-A’dam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netto-effectiviteit re-integratie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netto-effectiviteit VIP-A’dam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zorgkosten</a:t>
            </a:r>
          </a:p>
          <a:p>
            <a:pPr>
              <a:tabLst>
                <a:tab pos="177800" algn="l"/>
              </a:tabLst>
            </a:pPr>
            <a:endParaRPr lang="nl-NL" sz="1600" dirty="0" smtClean="0">
              <a:latin typeface="+mn-lt"/>
            </a:endParaRP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Werk: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% personen in betaald werk</a:t>
            </a:r>
          </a:p>
          <a:p>
            <a:pPr>
              <a:tabLst>
                <a:tab pos="177800" algn="l"/>
              </a:tabLst>
            </a:pPr>
            <a:r>
              <a:rPr lang="nl-NL" sz="1600" dirty="0" smtClean="0">
                <a:latin typeface="+mn-lt"/>
              </a:rPr>
              <a:t>-	verdeling uren/week in werk</a:t>
            </a:r>
          </a:p>
        </p:txBody>
      </p:sp>
    </p:spTree>
    <p:extLst>
      <p:ext uri="{BB962C8B-B14F-4D97-AF65-F5344CB8AC3E}">
        <p14:creationId xmlns:p14="http://schemas.microsoft.com/office/powerpoint/2010/main" val="23970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9525694" cy="609600"/>
          </a:xfrm>
        </p:spPr>
        <p:txBody>
          <a:bodyPr/>
          <a:lstStyle/>
          <a:p>
            <a:r>
              <a:rPr lang="nl-NL" dirty="0" smtClean="0"/>
              <a:t>Kosten en baten van VIP Amsterdam (tijdshorizon 4 jaar)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717057"/>
              </p:ext>
            </p:extLst>
          </p:nvPr>
        </p:nvGraphicFramePr>
        <p:xfrm>
          <a:off x="246956" y="1969701"/>
          <a:ext cx="9721079" cy="4123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375"/>
                <a:gridCol w="1576528"/>
                <a:gridCol w="1577544"/>
                <a:gridCol w="1577544"/>
                <a:gridCol w="1577544"/>
                <a:gridCol w="1577544"/>
              </a:tblGrid>
              <a:tr h="64807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Calibri"/>
                        </a:rPr>
                        <a:t>Per 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persoon</a:t>
                      </a:r>
                      <a:endParaRPr lang="en-US" sz="1600" dirty="0" smtClean="0">
                        <a:effectLst/>
                        <a:latin typeface="Calibri"/>
                      </a:endParaRPr>
                    </a:p>
                    <a:p>
                      <a:r>
                        <a:rPr lang="en-US" sz="1600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dirty="0" err="1" smtClean="0">
                          <a:effectLst/>
                          <a:latin typeface="Calibri"/>
                        </a:rPr>
                        <a:t>gemiddeld</a:t>
                      </a:r>
                      <a:r>
                        <a:rPr lang="en-US" sz="1600" dirty="0" smtClean="0">
                          <a:effectLst/>
                          <a:latin typeface="Calibri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Geen </a:t>
                      </a:r>
                      <a:r>
                        <a:rPr lang="nl-NL" sz="1600" dirty="0" smtClean="0">
                          <a:effectLst/>
                        </a:rPr>
                        <a:t>            re-integratie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Reguliere </a:t>
                      </a:r>
                      <a:r>
                        <a:rPr lang="nl-NL" sz="1600" dirty="0" smtClean="0">
                          <a:effectLst/>
                        </a:rPr>
                        <a:t>    re-integratie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VIP- </a:t>
                      </a:r>
                      <a:r>
                        <a:rPr lang="nl-NL" sz="1600" dirty="0">
                          <a:effectLst/>
                        </a:rPr>
                        <a:t>Amsterdam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r>
                        <a:rPr lang="nl-NL" sz="1600" dirty="0" smtClean="0">
                          <a:effectLst/>
                        </a:rPr>
                        <a:t>∆ </a:t>
                      </a:r>
                      <a:r>
                        <a:rPr lang="nl-NL" sz="1600" dirty="0">
                          <a:effectLst/>
                        </a:rPr>
                        <a:t>VIP-geen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r>
                        <a:rPr lang="nl-NL" sz="1600" dirty="0" smtClean="0">
                          <a:effectLst/>
                        </a:rPr>
                        <a:t>∆ </a:t>
                      </a:r>
                      <a:r>
                        <a:rPr lang="nl-NL" sz="1600" dirty="0">
                          <a:effectLst/>
                        </a:rPr>
                        <a:t>VIP-regulier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solidFill>
                            <a:srgbClr val="FFFF00"/>
                          </a:solidFill>
                          <a:effectLst/>
                        </a:rPr>
                        <a:t>Gemeente / UWV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Re-integratie activiteiten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-€ 1.239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-€ 5.000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-€ 5.000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-€ 3761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Uitkering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-€ 41.388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-€ 39.201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-€ 36.872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€ 4.516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€ 2.329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solidFill>
                            <a:srgbClr val="FFFF00"/>
                          </a:solidFill>
                          <a:effectLst/>
                        </a:rPr>
                        <a:t>Zorgverzekeraar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Re-integratie activiteiten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-€ 736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-€ 736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-€ 736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Zorggebruik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-€ 8.552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-€ 7.931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-€ 7.379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€ 1.173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€ 553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solidFill>
                            <a:srgbClr val="FFFF00"/>
                          </a:solidFill>
                          <a:effectLst/>
                        </a:rPr>
                        <a:t>Client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Uitkering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€ 41.388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€ 39.201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€ 36.872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-€ 4.516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-€ 2.329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94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Inkomen werk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€ 0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€ 4.771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€ 9.019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effectLst/>
                        </a:rPr>
                        <a:t>€ 9.019 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</a:rPr>
                        <a:t>€ 4.248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5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9165654" cy="609600"/>
          </a:xfrm>
        </p:spPr>
        <p:txBody>
          <a:bodyPr/>
          <a:lstStyle/>
          <a:p>
            <a:r>
              <a:rPr lang="nl-NL" dirty="0" smtClean="0"/>
              <a:t>De periode waarin de investering wordt terugverdiend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889859"/>
              </p:ext>
            </p:extLst>
          </p:nvPr>
        </p:nvGraphicFramePr>
        <p:xfrm>
          <a:off x="606996" y="1772816"/>
          <a:ext cx="7704856" cy="300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3548"/>
                <a:gridCol w="2398073"/>
                <a:gridCol w="2273235"/>
              </a:tblGrid>
              <a:tr h="609511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∆ Voorbeeldproject – geen re-integratie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∆ Voorbeeldproject – reguliere re-integratie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4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Jaren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Jaren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422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                                                         VIP Amsterdam - 1 </a:t>
                      </a:r>
                      <a:r>
                        <a:rPr lang="en-US" sz="1600" dirty="0" err="1" smtClean="0">
                          <a:effectLst/>
                        </a:rPr>
                        <a:t>jaar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Gemeente / UWV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4,4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6,2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4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Zorgverzekeraar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2,7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5,2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422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                                                      VIP Amsterdam - 2 </a:t>
                      </a:r>
                      <a:r>
                        <a:rPr lang="en-US" sz="1600" dirty="0" err="1" smtClean="0">
                          <a:effectLst/>
                        </a:rPr>
                        <a:t>jaar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Gemeente / UWV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3,1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4,3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42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Zorgverzekeraar</a:t>
                      </a: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1,9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3,7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7124" y="508518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nl-NL" sz="2000" dirty="0" smtClean="0">
                <a:latin typeface="+mn-lt"/>
              </a:rPr>
              <a:t>Gemeten effectiviteit na 1 jaar:</a:t>
            </a:r>
          </a:p>
          <a:p>
            <a:pPr>
              <a:tabLst>
                <a:tab pos="355600" algn="l"/>
              </a:tabLst>
            </a:pPr>
            <a:r>
              <a:rPr lang="nl-NL" sz="2000" dirty="0" smtClean="0">
                <a:latin typeface="+mn-lt"/>
              </a:rPr>
              <a:t>-	van 5% naar 30% betaalde arbeid</a:t>
            </a:r>
          </a:p>
          <a:p>
            <a:pPr>
              <a:tabLst>
                <a:tab pos="355600" algn="l"/>
              </a:tabLst>
            </a:pPr>
            <a:r>
              <a:rPr lang="nl-NL" sz="2000" dirty="0" smtClean="0">
                <a:latin typeface="+mn-lt"/>
              </a:rPr>
              <a:t>Aangenomen effectiviteit na 2 jaar:</a:t>
            </a:r>
          </a:p>
          <a:p>
            <a:pPr>
              <a:tabLst>
                <a:tab pos="355600" algn="l"/>
              </a:tabLst>
            </a:pPr>
            <a:r>
              <a:rPr lang="nl-NL" sz="2000" dirty="0">
                <a:latin typeface="+mn-lt"/>
              </a:rPr>
              <a:t>-	van 5% naar </a:t>
            </a:r>
            <a:r>
              <a:rPr lang="nl-NL" sz="2000" dirty="0" smtClean="0">
                <a:latin typeface="+mn-lt"/>
              </a:rPr>
              <a:t>40</a:t>
            </a:r>
            <a:r>
              <a:rPr lang="nl-NL" sz="2000" dirty="0">
                <a:latin typeface="+mn-lt"/>
              </a:rPr>
              <a:t>% betaalde </a:t>
            </a:r>
            <a:r>
              <a:rPr lang="nl-NL" sz="2000" dirty="0" smtClean="0">
                <a:latin typeface="+mn-lt"/>
              </a:rPr>
              <a:t>arbeid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15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Maatschappelijke Kosten-Baten analyse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35210" y="1700808"/>
            <a:ext cx="972085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9pPr>
          </a:lstStyle>
          <a:p>
            <a:pPr marL="0" lvl="1" indent="0"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1.	Inzichtelijk </a:t>
            </a:r>
            <a:r>
              <a:rPr lang="nl-NL" altLang="en-US" i="0" dirty="0">
                <a:solidFill>
                  <a:schemeClr val="tx1"/>
                </a:solidFill>
              </a:rPr>
              <a:t>maken waar welke rendementen verwacht kunnen </a:t>
            </a:r>
            <a:r>
              <a:rPr lang="nl-NL" altLang="en-US" i="0" dirty="0" smtClean="0">
                <a:solidFill>
                  <a:schemeClr val="tx1"/>
                </a:solidFill>
              </a:rPr>
              <a:t>worden:</a:t>
            </a:r>
          </a:p>
          <a:p>
            <a:pPr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>
                <a:solidFill>
                  <a:schemeClr val="tx1"/>
                </a:solidFill>
              </a:rPr>
              <a:t>	</a:t>
            </a:r>
            <a:r>
              <a:rPr lang="nl-NL" altLang="en-US" i="0" dirty="0" smtClean="0">
                <a:solidFill>
                  <a:schemeClr val="tx1"/>
                </a:solidFill>
              </a:rPr>
              <a:t>gemeente</a:t>
            </a:r>
            <a:r>
              <a:rPr lang="nl-NL" altLang="en-US" i="0" dirty="0">
                <a:solidFill>
                  <a:schemeClr val="tx1"/>
                </a:solidFill>
              </a:rPr>
              <a:t>, re-integratiebedrijf, </a:t>
            </a:r>
            <a:r>
              <a:rPr lang="nl-NL" altLang="en-US" i="0" dirty="0" smtClean="0">
                <a:solidFill>
                  <a:schemeClr val="tx1"/>
                </a:solidFill>
              </a:rPr>
              <a:t>werkgever, zorgverzekeraar</a:t>
            </a:r>
            <a:r>
              <a:rPr lang="nl-NL" altLang="en-US" i="0" dirty="0">
                <a:solidFill>
                  <a:schemeClr val="tx1"/>
                </a:solidFill>
              </a:rPr>
              <a:t>, </a:t>
            </a:r>
            <a:r>
              <a:rPr lang="nl-NL" altLang="en-US" i="0" dirty="0" smtClean="0">
                <a:solidFill>
                  <a:schemeClr val="tx1"/>
                </a:solidFill>
              </a:rPr>
              <a:t>cliënt</a:t>
            </a:r>
            <a:endParaRPr lang="nl-NL" alt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355600" algn="l"/>
              </a:tabLst>
            </a:pPr>
            <a:endParaRPr lang="nl-NL" altLang="en-US" i="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2.	Inzichtelijk maken op welke termijn rendementen kunnen worden verwacht</a:t>
            </a:r>
            <a:endParaRPr lang="nl-NL" alt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	</a:t>
            </a:r>
            <a:endParaRPr lang="nl-NL" alt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3.	Rendement: geld en andere opbrengsten</a:t>
            </a:r>
          </a:p>
          <a:p>
            <a:pPr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	economische afweging:</a:t>
            </a:r>
          </a:p>
          <a:p>
            <a:pPr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>
                <a:solidFill>
                  <a:schemeClr val="tx1"/>
                </a:solidFill>
              </a:rPr>
              <a:t>	</a:t>
            </a:r>
            <a:r>
              <a:rPr lang="nl-NL" altLang="en-US" i="0" dirty="0" smtClean="0">
                <a:solidFill>
                  <a:schemeClr val="tx1"/>
                </a:solidFill>
              </a:rPr>
              <a:t>-	wat is de functie van geld ? (ruilmiddel, nut-functie)</a:t>
            </a:r>
          </a:p>
          <a:p>
            <a:pPr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 smtClean="0">
                <a:solidFill>
                  <a:schemeClr val="tx1"/>
                </a:solidFill>
              </a:rPr>
              <a:t>	andere opbrengsten:</a:t>
            </a:r>
          </a:p>
          <a:p>
            <a:pPr>
              <a:spcBef>
                <a:spcPct val="50000"/>
              </a:spcBef>
              <a:tabLst>
                <a:tab pos="355600" algn="l"/>
              </a:tabLst>
            </a:pPr>
            <a:r>
              <a:rPr lang="nl-NL" altLang="en-US" i="0" dirty="0">
                <a:solidFill>
                  <a:schemeClr val="tx1"/>
                </a:solidFill>
              </a:rPr>
              <a:t>	</a:t>
            </a:r>
            <a:r>
              <a:rPr lang="nl-NL" altLang="en-US" i="0" dirty="0" smtClean="0">
                <a:solidFill>
                  <a:schemeClr val="tx1"/>
                </a:solidFill>
              </a:rPr>
              <a:t>-	immateriële aspecten uitdrukken in geld ?</a:t>
            </a:r>
            <a:endParaRPr lang="nl-NL" alt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1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9309670" cy="609600"/>
          </a:xfrm>
        </p:spPr>
        <p:txBody>
          <a:bodyPr/>
          <a:lstStyle/>
          <a:p>
            <a:r>
              <a:rPr lang="nl-NL" dirty="0" smtClean="0"/>
              <a:t>Aanbevelingen over maatschappelijke kosten en baten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556792"/>
            <a:ext cx="9429750" cy="4848944"/>
          </a:xfrm>
        </p:spPr>
        <p:txBody>
          <a:bodyPr/>
          <a:lstStyle/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 smtClean="0">
                <a:ea typeface="MS PGothic" charset="0"/>
              </a:rPr>
              <a:t>1.	Kosten en baten van verschillende stakeholders over verschillende jaren goed 	in kaart brengen</a:t>
            </a: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endParaRPr lang="nl-NL" sz="1400" dirty="0">
              <a:ea typeface="MS PGothic" charset="0"/>
            </a:endParaRP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 smtClean="0">
                <a:ea typeface="MS PGothic" charset="0"/>
              </a:rPr>
              <a:t>2.</a:t>
            </a:r>
            <a:r>
              <a:rPr lang="nl-NL" dirty="0">
                <a:ea typeface="MS PGothic" charset="0"/>
              </a:rPr>
              <a:t>	Terugverdien periode meestal al binnen 7 </a:t>
            </a:r>
            <a:r>
              <a:rPr lang="nl-NL" dirty="0" smtClean="0">
                <a:ea typeface="MS PGothic" charset="0"/>
              </a:rPr>
              <a:t>jaar, vaak sneller voor bepaalde 	stakeholders</a:t>
            </a:r>
            <a:endParaRPr lang="nl-NL" dirty="0">
              <a:ea typeface="MS PGothic" charset="0"/>
            </a:endParaRP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endParaRPr lang="nl-NL" sz="1400" dirty="0" smtClean="0">
              <a:ea typeface="MS PGothic" charset="0"/>
            </a:endParaRP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 smtClean="0">
                <a:ea typeface="MS PGothic" charset="0"/>
              </a:rPr>
              <a:t>3.	</a:t>
            </a:r>
            <a:r>
              <a:rPr lang="en-GB" dirty="0" smtClean="0">
                <a:ea typeface="MS PGothic" charset="0"/>
              </a:rPr>
              <a:t>Financiering </a:t>
            </a:r>
            <a:r>
              <a:rPr lang="en-GB" dirty="0">
                <a:ea typeface="MS PGothic" charset="0"/>
              </a:rPr>
              <a:t>van </a:t>
            </a:r>
            <a:r>
              <a:rPr lang="en-GB" dirty="0" err="1">
                <a:ea typeface="MS PGothic" charset="0"/>
              </a:rPr>
              <a:t>arbeidsgerelateerde</a:t>
            </a:r>
            <a:r>
              <a:rPr lang="en-GB" dirty="0">
                <a:ea typeface="MS PGothic" charset="0"/>
              </a:rPr>
              <a:t> </a:t>
            </a:r>
            <a:r>
              <a:rPr lang="en-GB" dirty="0" err="1">
                <a:ea typeface="MS PGothic" charset="0"/>
              </a:rPr>
              <a:t>activiteiten</a:t>
            </a:r>
            <a:r>
              <a:rPr lang="en-GB" dirty="0">
                <a:ea typeface="MS PGothic" charset="0"/>
              </a:rPr>
              <a:t> door </a:t>
            </a:r>
            <a:r>
              <a:rPr lang="en-GB" dirty="0" err="1">
                <a:ea typeface="MS PGothic" charset="0"/>
              </a:rPr>
              <a:t>zorgverzekeraar</a:t>
            </a:r>
            <a:endParaRPr lang="nl-NL" dirty="0" smtClean="0">
              <a:ea typeface="MS PGothic" charset="0"/>
            </a:endParaRP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 smtClean="0">
                <a:ea typeface="MS PGothic" charset="0"/>
              </a:rPr>
              <a:t>	Cofinanciering van arbeidstoeleiding Werk &amp; Inkomen, Zorg, Sociale Domein</a:t>
            </a: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endParaRPr lang="nl-NL" sz="1400" dirty="0" smtClean="0">
              <a:ea typeface="MS PGothic" charset="0"/>
            </a:endParaRP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 smtClean="0">
                <a:ea typeface="MS PGothic" charset="0"/>
              </a:rPr>
              <a:t>4.	Effectiviteit van re-integratie bepalen over lange termijn (bv 4 jaar) om ook de 	duurzaamheid van werkhervatting vast te stellen</a:t>
            </a: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>
                <a:ea typeface="MS PGothic" charset="0"/>
              </a:rPr>
              <a:t>	</a:t>
            </a:r>
            <a:r>
              <a:rPr lang="nl-NL" dirty="0" smtClean="0">
                <a:ea typeface="MS PGothic" charset="0"/>
              </a:rPr>
              <a:t>(grote verschillen tussen de onderzochte projecten)</a:t>
            </a: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endParaRPr lang="nl-NL" sz="1400" dirty="0" smtClean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4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9309670" cy="609600"/>
          </a:xfrm>
        </p:spPr>
        <p:txBody>
          <a:bodyPr/>
          <a:lstStyle/>
          <a:p>
            <a:r>
              <a:rPr lang="nl-NL" dirty="0" smtClean="0"/>
              <a:t>Aanbevelingen over maatschappelijke kosten en baten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772816"/>
            <a:ext cx="9429750" cy="4848944"/>
          </a:xfrm>
        </p:spPr>
        <p:txBody>
          <a:bodyPr/>
          <a:lstStyle/>
          <a:p>
            <a:pPr marL="457200" indent="-457200">
              <a:buClrTx/>
              <a:buAutoNum type="arabicPeriod" startAt="5"/>
              <a:tabLst>
                <a:tab pos="355600" algn="l"/>
                <a:tab pos="723900" algn="l"/>
              </a:tabLst>
              <a:defRPr/>
            </a:pPr>
            <a:r>
              <a:rPr lang="nl-NL" dirty="0" smtClean="0">
                <a:ea typeface="MS PGothic" charset="0"/>
              </a:rPr>
              <a:t>Rendement van betere gezondheid en meer geluk niet uitgedrukt in €:</a:t>
            </a: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>
                <a:ea typeface="MS PGothic" charset="0"/>
              </a:rPr>
              <a:t>	</a:t>
            </a:r>
            <a:r>
              <a:rPr lang="nl-NL" dirty="0" smtClean="0">
                <a:ea typeface="MS PGothic" charset="0"/>
              </a:rPr>
              <a:t>-	hoeveel euro voor een gezond levensjaar ?</a:t>
            </a: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>
                <a:ea typeface="MS PGothic" charset="0"/>
              </a:rPr>
              <a:t>	</a:t>
            </a:r>
            <a:r>
              <a:rPr lang="nl-NL" dirty="0" smtClean="0">
                <a:ea typeface="MS PGothic" charset="0"/>
              </a:rPr>
              <a:t>-	hoeveel euro voor een jaar geluk ?</a:t>
            </a: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endParaRPr lang="nl-NL" sz="1400" dirty="0">
              <a:ea typeface="MS PGothic" charset="0"/>
            </a:endParaRPr>
          </a:p>
          <a:p>
            <a:pPr marL="457200" indent="-457200">
              <a:buClrTx/>
              <a:buAutoNum type="arabicPeriod" startAt="6"/>
              <a:tabLst>
                <a:tab pos="355600" algn="l"/>
                <a:tab pos="723900" algn="l"/>
              </a:tabLst>
              <a:defRPr/>
            </a:pPr>
            <a:r>
              <a:rPr lang="nl-NL" dirty="0" smtClean="0">
                <a:ea typeface="MS PGothic" charset="0"/>
              </a:rPr>
              <a:t>Wat heeft de samenleving over voor re-integratie?</a:t>
            </a: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>
                <a:ea typeface="MS PGothic" charset="0"/>
              </a:rPr>
              <a:t>	</a:t>
            </a:r>
            <a:r>
              <a:rPr lang="nl-NL" dirty="0" smtClean="0">
                <a:ea typeface="MS PGothic" charset="0"/>
              </a:rPr>
              <a:t>-	is het alleen een kostenplaatje verhaal ?</a:t>
            </a:r>
            <a:endParaRPr lang="nl-NL" dirty="0">
              <a:ea typeface="MS PGothic" charset="0"/>
            </a:endParaRP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endParaRPr lang="nl-NL" sz="1400" dirty="0" smtClean="0">
              <a:ea typeface="MS PGothic" charset="0"/>
            </a:endParaRPr>
          </a:p>
          <a:p>
            <a:pPr marL="0" indent="0">
              <a:buClrTx/>
              <a:buNone/>
              <a:tabLst>
                <a:tab pos="355600" algn="l"/>
                <a:tab pos="723900" algn="l"/>
              </a:tabLst>
              <a:defRPr/>
            </a:pPr>
            <a:r>
              <a:rPr lang="nl-NL" dirty="0" smtClean="0">
                <a:ea typeface="MS PGothic" charset="0"/>
              </a:rPr>
              <a:t>7.	De huidige schotten in het systeem zijn duur !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4859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43100" y="260648"/>
            <a:ext cx="4824413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+mj-lt"/>
              </a:rPr>
              <a:t>Alex </a:t>
            </a:r>
            <a:r>
              <a:rPr lang="en-US" sz="1400" dirty="0" smtClean="0">
                <a:latin typeface="+mj-lt"/>
              </a:rPr>
              <a:t>Burdorf</a:t>
            </a:r>
          </a:p>
          <a:p>
            <a:pPr>
              <a:defRPr/>
            </a:pPr>
            <a:r>
              <a:rPr lang="en-US" sz="1400" dirty="0" smtClean="0">
                <a:latin typeface="+mj-lt"/>
              </a:rPr>
              <a:t>Erasmus MC</a:t>
            </a:r>
          </a:p>
          <a:p>
            <a:pPr>
              <a:defRPr/>
            </a:pPr>
            <a:r>
              <a:rPr lang="en-US" sz="1400" dirty="0" err="1" smtClean="0">
                <a:latin typeface="+mj-lt"/>
              </a:rPr>
              <a:t>Afdeling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Maatschappelijke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Gezondheidszorg</a:t>
            </a:r>
            <a:endParaRPr lang="en-US" sz="1400" dirty="0" smtClean="0">
              <a:latin typeface="+mj-lt"/>
            </a:endParaRPr>
          </a:p>
          <a:p>
            <a:pPr>
              <a:defRPr/>
            </a:pPr>
            <a:r>
              <a:rPr lang="en-US" sz="1400" dirty="0" smtClean="0">
                <a:latin typeface="+mj-lt"/>
              </a:rPr>
              <a:t>a.burdorf@erasmusmc.nl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" y="1628800"/>
            <a:ext cx="721995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996" y="1700808"/>
            <a:ext cx="90730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Inkomen en uitkering: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endParaRPr lang="nl-NL" sz="2000" dirty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1.	Basisidee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>
                <a:latin typeface="+mn-lt"/>
              </a:rPr>
              <a:t>	</a:t>
            </a:r>
            <a:r>
              <a:rPr lang="nl-NL" sz="2000" dirty="0" smtClean="0">
                <a:latin typeface="+mn-lt"/>
              </a:rPr>
              <a:t>toename regulier werk </a:t>
            </a:r>
            <a:r>
              <a:rPr lang="nl-NL" altLang="en-US" sz="2000" dirty="0" smtClean="0">
                <a:latin typeface="+mn-lt"/>
                <a:sym typeface="Wingdings" pitchFamily="2" charset="2"/>
              </a:rPr>
              <a:t></a:t>
            </a:r>
            <a:r>
              <a:rPr lang="nl-NL" sz="2000" dirty="0" smtClean="0">
                <a:latin typeface="+mn-lt"/>
              </a:rPr>
              <a:t> 	inkomsten uit betaalde arbeid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	(netto-effectiviteit)	uitkeringskosten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endParaRPr lang="nl-NL" sz="2000" dirty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2.	Aantal </a:t>
            </a:r>
            <a:r>
              <a:rPr lang="nl-NL" sz="2000" dirty="0" smtClean="0">
                <a:latin typeface="+mn-lt"/>
              </a:rPr>
              <a:t>uren betaald werk per week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endParaRPr lang="nl-NL" sz="2000" dirty="0" smtClean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3.	Inkomen uit betaald werk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>
                <a:latin typeface="+mn-lt"/>
              </a:rPr>
              <a:t>	</a:t>
            </a:r>
            <a:r>
              <a:rPr lang="nl-NL" sz="2000" dirty="0" smtClean="0">
                <a:latin typeface="+mn-lt"/>
              </a:rPr>
              <a:t>minimumloon en </a:t>
            </a:r>
            <a:r>
              <a:rPr lang="nl-NL" sz="2000" dirty="0" smtClean="0">
                <a:latin typeface="+mn-lt"/>
              </a:rPr>
              <a:t>daarboven</a:t>
            </a:r>
            <a:endParaRPr lang="nl-NL" sz="2000" dirty="0" smtClean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endParaRPr lang="nl-NL" sz="2000" dirty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4.	Inkomen en uitkering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>
                <a:latin typeface="+mn-lt"/>
              </a:rPr>
              <a:t>	</a:t>
            </a:r>
            <a:r>
              <a:rPr lang="nl-NL" sz="2000" dirty="0" smtClean="0">
                <a:latin typeface="+mn-lt"/>
              </a:rPr>
              <a:t>soms wordt inkomen uit werk volledig gekort op de uitkering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>
                <a:latin typeface="+mn-lt"/>
              </a:rPr>
              <a:t>	</a:t>
            </a:r>
            <a:r>
              <a:rPr lang="nl-NL" sz="2000" dirty="0" smtClean="0">
                <a:latin typeface="+mn-lt"/>
              </a:rPr>
              <a:t>soms wordt korting op uitkering bepaald door harde grenzen (bv 28 uur) </a:t>
            </a:r>
            <a:endParaRPr lang="en-GB" sz="2000" dirty="0">
              <a:latin typeface="+mn-lt"/>
            </a:endParaRPr>
          </a:p>
        </p:txBody>
      </p:sp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Rendement: economisch</a:t>
            </a:r>
          </a:p>
        </p:txBody>
      </p:sp>
      <p:sp>
        <p:nvSpPr>
          <p:cNvPr id="8196" name="PIJL-OMLAAG 7"/>
          <p:cNvSpPr>
            <a:spLocks noChangeArrowheads="1"/>
          </p:cNvSpPr>
          <p:nvPr/>
        </p:nvSpPr>
        <p:spPr bwMode="auto">
          <a:xfrm rot="10800000">
            <a:off x="7807796" y="2649594"/>
            <a:ext cx="160734" cy="287338"/>
          </a:xfrm>
          <a:prstGeom prst="downArrow">
            <a:avLst>
              <a:gd name="adj1" fmla="val 50000"/>
              <a:gd name="adj2" fmla="val 5027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197" name="PIJL-OMLAAG 7"/>
          <p:cNvSpPr>
            <a:spLocks noChangeArrowheads="1"/>
          </p:cNvSpPr>
          <p:nvPr/>
        </p:nvSpPr>
        <p:spPr bwMode="auto">
          <a:xfrm rot="10800000" flipV="1">
            <a:off x="7809729" y="3009651"/>
            <a:ext cx="160734" cy="287337"/>
          </a:xfrm>
          <a:prstGeom prst="downArrow">
            <a:avLst>
              <a:gd name="adj1" fmla="val 50000"/>
              <a:gd name="adj2" fmla="val 5027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rgbClr val="0D1F74"/>
                </a:solidFill>
                <a:latin typeface="Arial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2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996" y="1700808"/>
            <a:ext cx="90730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1.	Gebruik gezondheidszorg: zorgkosten </a:t>
            </a:r>
            <a:endParaRPr lang="nl-NL" sz="2800" dirty="0" smtClean="0">
              <a:solidFill>
                <a:srgbClr val="FFFF00"/>
              </a:solidFill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endParaRPr lang="nl-NL" sz="2000" dirty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2.	Betere gezondheid, betere kwaliteit van leven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endParaRPr lang="nl-NL" sz="2000" dirty="0" smtClean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3.	</a:t>
            </a:r>
            <a:r>
              <a:rPr lang="nl-NL" sz="2000" dirty="0" smtClean="0">
                <a:latin typeface="+mn-lt"/>
              </a:rPr>
              <a:t>Sociale participatie (m.n. informele zorg)</a:t>
            </a:r>
            <a:endParaRPr lang="nl-NL" sz="2000" dirty="0" smtClean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endParaRPr lang="nl-NL" sz="2000" dirty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4.	Andere effecten op individueel niveau: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>
                <a:latin typeface="+mn-lt"/>
              </a:rPr>
              <a:t>	</a:t>
            </a:r>
            <a:r>
              <a:rPr lang="nl-NL" sz="2000" dirty="0" smtClean="0">
                <a:latin typeface="+mn-lt"/>
              </a:rPr>
              <a:t>-	leefstijl: minder roken, minder alcohol, meer bewegen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>
                <a:latin typeface="+mn-lt"/>
              </a:rPr>
              <a:t>	</a:t>
            </a:r>
            <a:r>
              <a:rPr lang="nl-NL" sz="2000" dirty="0" smtClean="0">
                <a:latin typeface="+mn-lt"/>
              </a:rPr>
              <a:t>-	tijdsbesteding, </a:t>
            </a:r>
            <a:r>
              <a:rPr lang="nl-NL" sz="2000" dirty="0" err="1" smtClean="0">
                <a:latin typeface="+mn-lt"/>
              </a:rPr>
              <a:t>mn</a:t>
            </a:r>
            <a:r>
              <a:rPr lang="nl-NL" sz="2000" dirty="0" smtClean="0">
                <a:latin typeface="+mn-lt"/>
              </a:rPr>
              <a:t> vrije tijd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endParaRPr lang="nl-NL" sz="2000" dirty="0">
              <a:latin typeface="+mn-lt"/>
            </a:endParaRP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 smtClean="0">
                <a:latin typeface="+mn-lt"/>
              </a:rPr>
              <a:t>5.	Andere effecten op de samenleving: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>
                <a:latin typeface="+mn-lt"/>
              </a:rPr>
              <a:t>	</a:t>
            </a:r>
            <a:r>
              <a:rPr lang="nl-NL" sz="2000" dirty="0" smtClean="0">
                <a:latin typeface="+mn-lt"/>
              </a:rPr>
              <a:t>-	criminaliteit en overlast</a:t>
            </a:r>
          </a:p>
          <a:p>
            <a:pPr>
              <a:tabLst>
                <a:tab pos="355600" algn="l"/>
                <a:tab pos="723900" algn="l"/>
                <a:tab pos="3492500" algn="l"/>
              </a:tabLst>
            </a:pPr>
            <a:r>
              <a:rPr lang="nl-NL" sz="2000" dirty="0">
                <a:latin typeface="+mn-lt"/>
              </a:rPr>
              <a:t>	</a:t>
            </a:r>
            <a:r>
              <a:rPr lang="nl-NL" sz="2000" dirty="0" smtClean="0">
                <a:latin typeface="+mn-lt"/>
              </a:rPr>
              <a:t>-	voorzieningen, bv welzijnsvoorzieningen</a:t>
            </a:r>
            <a:endParaRPr lang="en-GB" sz="2000" dirty="0">
              <a:latin typeface="+mn-lt"/>
            </a:endParaRPr>
          </a:p>
        </p:txBody>
      </p:sp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dirty="0" smtClean="0"/>
              <a:t>Rendement: andere opbrengsten</a:t>
            </a:r>
          </a:p>
        </p:txBody>
      </p:sp>
    </p:spTree>
    <p:extLst>
      <p:ext uri="{BB962C8B-B14F-4D97-AF65-F5344CB8AC3E}">
        <p14:creationId xmlns:p14="http://schemas.microsoft.com/office/powerpoint/2010/main" val="229213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2980" y="476672"/>
            <a:ext cx="8760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en-US" sz="2400" b="1" dirty="0" err="1" smtClean="0"/>
              <a:t>Voorbeeld</a:t>
            </a:r>
            <a:r>
              <a:rPr lang="en-US" altLang="en-US" sz="2400" b="1" dirty="0" smtClean="0"/>
              <a:t> Fit 4 Work: </a:t>
            </a:r>
            <a:r>
              <a:rPr lang="en-US" altLang="en-US" sz="2400" b="1" dirty="0" err="1" smtClean="0"/>
              <a:t>rendementen</a:t>
            </a:r>
            <a:endParaRPr lang="nl-NL" altLang="en-US" kern="0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700808"/>
            <a:ext cx="772412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57938" y="2584450"/>
            <a:ext cx="810816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  <a:latin typeface="+mj-lt"/>
                <a:ea typeface="+mn-ea"/>
              </a:rPr>
              <a:t>5,2%</a:t>
            </a:r>
          </a:p>
        </p:txBody>
      </p:sp>
      <p:cxnSp>
        <p:nvCxnSpPr>
          <p:cNvPr id="13318" name="Straight Arrow Connector 11"/>
          <p:cNvCxnSpPr>
            <a:cxnSpLocks noChangeShapeType="1"/>
          </p:cNvCxnSpPr>
          <p:nvPr/>
        </p:nvCxnSpPr>
        <p:spPr bwMode="auto">
          <a:xfrm>
            <a:off x="6367636" y="2492896"/>
            <a:ext cx="0" cy="51276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079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4988" y="1452265"/>
            <a:ext cx="876002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sz="2400" b="1" dirty="0" err="1" smtClean="0"/>
              <a:t>Starten</a:t>
            </a:r>
            <a:r>
              <a:rPr lang="en-US" altLang="en-US" sz="2400" b="1" dirty="0" smtClean="0"/>
              <a:t> met </a:t>
            </a:r>
            <a:r>
              <a:rPr lang="en-US" altLang="en-US" sz="2400" b="1" dirty="0" err="1" smtClean="0"/>
              <a:t>reguliere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betaalde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arbeid</a:t>
            </a:r>
            <a:endParaRPr lang="nl-NL" altLang="en-US" kern="0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6" y="1988840"/>
            <a:ext cx="8622506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2980" y="476672"/>
            <a:ext cx="8760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en-US" sz="2400" b="1" dirty="0" err="1" smtClean="0"/>
              <a:t>Voorbeeld</a:t>
            </a:r>
            <a:r>
              <a:rPr lang="en-US" altLang="en-US" sz="2400" b="1" dirty="0" smtClean="0"/>
              <a:t> Fit 4 Work: </a:t>
            </a:r>
            <a:r>
              <a:rPr lang="en-US" altLang="en-US" sz="2400" b="1" dirty="0" err="1" smtClean="0"/>
              <a:t>rendementen</a:t>
            </a:r>
            <a:endParaRPr lang="nl-NL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2959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8" y="1670051"/>
            <a:ext cx="5877521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74" y="4076701"/>
            <a:ext cx="5584626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2980" y="476672"/>
            <a:ext cx="8760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en-US" sz="2400" b="1" dirty="0" err="1" smtClean="0"/>
              <a:t>Voorbeelden</a:t>
            </a:r>
            <a:r>
              <a:rPr lang="en-US" altLang="en-US" sz="2400" b="1" dirty="0" smtClean="0"/>
              <a:t> Fit 4 Work: </a:t>
            </a:r>
            <a:r>
              <a:rPr lang="en-US" altLang="en-US" sz="2400" b="1" dirty="0" err="1" smtClean="0"/>
              <a:t>rendementen</a:t>
            </a:r>
            <a:endParaRPr lang="nl-NL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78928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2" y="1685926"/>
            <a:ext cx="9251156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2980" y="476672"/>
            <a:ext cx="8760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en-US" sz="2400" b="1" dirty="0" err="1" smtClean="0"/>
              <a:t>Voorbeelden</a:t>
            </a:r>
            <a:r>
              <a:rPr lang="en-US" altLang="en-US" sz="2400" b="1" dirty="0" smtClean="0"/>
              <a:t> Fit 4 Work: </a:t>
            </a:r>
            <a:r>
              <a:rPr lang="en-US" altLang="en-US" sz="2400" b="1" dirty="0" err="1" smtClean="0"/>
              <a:t>rendementen</a:t>
            </a:r>
            <a:endParaRPr lang="nl-NL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4613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90972" y="1700808"/>
            <a:ext cx="93726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0900">
              <a:tabLst>
                <a:tab pos="476250" algn="l"/>
                <a:tab pos="10541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50900">
              <a:tabLst>
                <a:tab pos="476250" algn="l"/>
                <a:tab pos="10541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50900">
              <a:tabLst>
                <a:tab pos="476250" algn="l"/>
                <a:tab pos="1054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50900">
              <a:tabLst>
                <a:tab pos="476250" algn="l"/>
                <a:tab pos="1054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50900">
              <a:tabLst>
                <a:tab pos="476250" algn="l"/>
                <a:tab pos="1054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50900" eaLnBrk="0" hangingPunct="0">
              <a:tabLst>
                <a:tab pos="476250" algn="l"/>
                <a:tab pos="1054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50900" eaLnBrk="0" hangingPunct="0">
              <a:tabLst>
                <a:tab pos="476250" algn="l"/>
                <a:tab pos="1054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50900" eaLnBrk="0" hangingPunct="0">
              <a:tabLst>
                <a:tab pos="476250" algn="l"/>
                <a:tab pos="1054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50900" eaLnBrk="0" hangingPunct="0">
              <a:tabLst>
                <a:tab pos="476250" algn="l"/>
                <a:tab pos="1054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Re-</a:t>
            </a:r>
            <a:r>
              <a:rPr lang="en-US" sz="2000" dirty="0" err="1" smtClean="0"/>
              <a:t>integratie</a:t>
            </a:r>
            <a:r>
              <a:rPr lang="en-US" sz="2000" dirty="0" smtClean="0"/>
              <a:t> </a:t>
            </a:r>
            <a:r>
              <a:rPr lang="en-US" sz="2000" dirty="0" err="1" smtClean="0"/>
              <a:t>aanpak</a:t>
            </a:r>
            <a:r>
              <a:rPr lang="en-US" sz="2000" dirty="0" smtClean="0"/>
              <a:t> </a:t>
            </a:r>
            <a:r>
              <a:rPr lang="en-US" sz="2000" dirty="0" err="1" smtClean="0"/>
              <a:t>heeft</a:t>
            </a:r>
            <a:r>
              <a:rPr lang="en-US" sz="2000" dirty="0" smtClean="0"/>
              <a:t> </a:t>
            </a:r>
            <a:r>
              <a:rPr lang="en-US" sz="2000" dirty="0" err="1" smtClean="0"/>
              <a:t>netto-effectiviteit</a:t>
            </a:r>
            <a:r>
              <a:rPr lang="en-US" sz="2000" dirty="0" smtClean="0"/>
              <a:t> van 5,2%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err="1"/>
              <a:t>Starten</a:t>
            </a:r>
            <a:r>
              <a:rPr lang="en-US" sz="2000" dirty="0"/>
              <a:t> met </a:t>
            </a:r>
            <a:r>
              <a:rPr lang="en-US" sz="2000" dirty="0" err="1"/>
              <a:t>betaalde</a:t>
            </a:r>
            <a:r>
              <a:rPr lang="en-US" sz="2000" dirty="0"/>
              <a:t> </a:t>
            </a:r>
            <a:r>
              <a:rPr lang="en-US" sz="2000" dirty="0" err="1"/>
              <a:t>arbeid</a:t>
            </a:r>
            <a:r>
              <a:rPr lang="en-US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-	</a:t>
            </a:r>
            <a:r>
              <a:rPr lang="en-US" sz="2000" dirty="0" err="1"/>
              <a:t>verbetert</a:t>
            </a:r>
            <a:r>
              <a:rPr lang="en-US" sz="2000" dirty="0"/>
              <a:t> de </a:t>
            </a:r>
            <a:r>
              <a:rPr lang="en-US" sz="2000" dirty="0" err="1"/>
              <a:t>mentale</a:t>
            </a:r>
            <a:r>
              <a:rPr lang="en-US" sz="2000" dirty="0"/>
              <a:t> </a:t>
            </a:r>
            <a:r>
              <a:rPr lang="en-US" sz="2000" dirty="0" err="1"/>
              <a:t>gezondheid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	-	</a:t>
            </a:r>
            <a:r>
              <a:rPr lang="en-US" sz="2000" dirty="0" err="1"/>
              <a:t>verbetert</a:t>
            </a:r>
            <a:r>
              <a:rPr lang="en-US" sz="2000" dirty="0"/>
              <a:t> de </a:t>
            </a:r>
            <a:r>
              <a:rPr lang="en-US" sz="2000" dirty="0" err="1"/>
              <a:t>fysieke</a:t>
            </a:r>
            <a:r>
              <a:rPr lang="en-US" sz="2000" dirty="0"/>
              <a:t> </a:t>
            </a:r>
            <a:r>
              <a:rPr lang="en-US" sz="2000" dirty="0" err="1"/>
              <a:t>gezondheid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err="1"/>
              <a:t>Starten</a:t>
            </a:r>
            <a:r>
              <a:rPr lang="en-US" sz="2000" dirty="0"/>
              <a:t> met </a:t>
            </a:r>
            <a:r>
              <a:rPr lang="en-US" sz="2000" dirty="0" err="1"/>
              <a:t>betaalde</a:t>
            </a:r>
            <a:r>
              <a:rPr lang="en-US" sz="2000" dirty="0"/>
              <a:t> </a:t>
            </a:r>
            <a:r>
              <a:rPr lang="en-US" sz="2000" dirty="0" err="1"/>
              <a:t>arbeid</a:t>
            </a:r>
            <a:r>
              <a:rPr lang="en-US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-	</a:t>
            </a:r>
            <a:r>
              <a:rPr lang="en-US" sz="2000" dirty="0" err="1"/>
              <a:t>vergroot</a:t>
            </a:r>
            <a:r>
              <a:rPr lang="en-US" sz="2000" dirty="0"/>
              <a:t> de </a:t>
            </a:r>
            <a:r>
              <a:rPr lang="en-US" sz="2000" dirty="0" err="1"/>
              <a:t>controle</a:t>
            </a:r>
            <a:r>
              <a:rPr lang="en-US" sz="2000" dirty="0"/>
              <a:t> over het </a:t>
            </a:r>
            <a:r>
              <a:rPr lang="en-US" sz="2000" dirty="0" err="1"/>
              <a:t>eigen</a:t>
            </a:r>
            <a:r>
              <a:rPr lang="en-US" sz="2000" dirty="0"/>
              <a:t> </a:t>
            </a:r>
            <a:r>
              <a:rPr lang="en-US" sz="2000" dirty="0" err="1"/>
              <a:t>leven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	-	</a:t>
            </a:r>
            <a:r>
              <a:rPr lang="en-US" sz="2000" dirty="0" err="1"/>
              <a:t>verhoogt</a:t>
            </a:r>
            <a:r>
              <a:rPr lang="en-US" sz="2000" dirty="0"/>
              <a:t> de </a:t>
            </a:r>
            <a:r>
              <a:rPr lang="en-US" sz="2000" dirty="0" err="1"/>
              <a:t>zelf-waardering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err="1"/>
              <a:t>Starten</a:t>
            </a:r>
            <a:r>
              <a:rPr lang="en-US" sz="2000" dirty="0"/>
              <a:t> met </a:t>
            </a:r>
            <a:r>
              <a:rPr lang="en-US" sz="2000" dirty="0" err="1"/>
              <a:t>betaalde</a:t>
            </a:r>
            <a:r>
              <a:rPr lang="en-US" sz="2000" dirty="0"/>
              <a:t> </a:t>
            </a:r>
            <a:r>
              <a:rPr lang="en-US" sz="2000" dirty="0" err="1"/>
              <a:t>arbeid</a:t>
            </a:r>
            <a:r>
              <a:rPr lang="en-US" sz="20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-	</a:t>
            </a:r>
            <a:r>
              <a:rPr lang="en-US" sz="2000" dirty="0" err="1"/>
              <a:t>maakt</a:t>
            </a:r>
            <a:r>
              <a:rPr lang="en-US" sz="2000" dirty="0"/>
              <a:t> </a:t>
            </a:r>
            <a:r>
              <a:rPr lang="en-US" sz="2000" dirty="0" err="1"/>
              <a:t>mensen</a:t>
            </a:r>
            <a:r>
              <a:rPr lang="en-US" sz="2000" dirty="0"/>
              <a:t> </a:t>
            </a:r>
            <a:r>
              <a:rPr lang="en-US" sz="2000" i="1" dirty="0" err="1"/>
              <a:t>zeer</a:t>
            </a:r>
            <a:r>
              <a:rPr lang="en-US" sz="2000" dirty="0"/>
              <a:t> </a:t>
            </a:r>
            <a:r>
              <a:rPr lang="en-US" sz="2000" dirty="0" err="1"/>
              <a:t>gelukkig</a:t>
            </a:r>
            <a:endParaRPr lang="en-US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2980" y="476672"/>
            <a:ext cx="8760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8207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en-US" sz="2400" b="1" dirty="0" err="1" smtClean="0"/>
              <a:t>Arbeid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als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medicijn</a:t>
            </a:r>
            <a:r>
              <a:rPr lang="en-US" altLang="en-US" sz="2400" b="1" dirty="0" smtClean="0"/>
              <a:t> !?</a:t>
            </a:r>
            <a:endParaRPr lang="nl-NL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0762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onkerblauw_logo_standaard_engels">
  <a:themeElements>
    <a:clrScheme name="">
      <a:dk1>
        <a:srgbClr val="000000"/>
      </a:dk1>
      <a:lt1>
        <a:srgbClr val="FFFFFF"/>
      </a:lt1>
      <a:dk2>
        <a:srgbClr val="0C2074"/>
      </a:dk2>
      <a:lt2>
        <a:srgbClr val="7DCFE2"/>
      </a:lt2>
      <a:accent1>
        <a:srgbClr val="4B78B5"/>
      </a:accent1>
      <a:accent2>
        <a:srgbClr val="E0DC24"/>
      </a:accent2>
      <a:accent3>
        <a:srgbClr val="AAABBC"/>
      </a:accent3>
      <a:accent4>
        <a:srgbClr val="DADADA"/>
      </a:accent4>
      <a:accent5>
        <a:srgbClr val="B1BED7"/>
      </a:accent5>
      <a:accent6>
        <a:srgbClr val="CBC720"/>
      </a:accent6>
      <a:hlink>
        <a:srgbClr val="1CB01C"/>
      </a:hlink>
      <a:folHlink>
        <a:srgbClr val="DC2424"/>
      </a:folHlink>
    </a:clrScheme>
    <a:fontScheme name="donkerblauw_logo_standaard_enge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nkerblauw_logo_standaard_enge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standaard_enge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standaard_enge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standaard_enge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standaard_enge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kerblauw_logo_standaard_enge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standaard_enge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standaard_enge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standaard_enge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standaard_enge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standaard_enge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kerblauw_logo_standaard_enge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D:\Data\Powerpoint\donkerblauw_logo_standaard_engels.pot</Template>
  <TotalTime>10043</TotalTime>
  <Words>695</Words>
  <Application>Microsoft Macintosh PowerPoint</Application>
  <PresentationFormat>35mm Slides</PresentationFormat>
  <Paragraphs>348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donkerblauw_logo_standaard_engels</vt:lpstr>
      <vt:lpstr>Maatschappelijke kosten en baten (MKBA) van re-integratie van  mensen met grote afstand tot de arbeidsmarkt</vt:lpstr>
      <vt:lpstr>Maatschappelijke Kosten-Baten analyse</vt:lpstr>
      <vt:lpstr>Rendement: economisch</vt:lpstr>
      <vt:lpstr>Rendement: andere opbrengsten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Starten met betaald werk: drie voorbeelden</vt:lpstr>
      <vt:lpstr>Starten met betaald werk: drie voorbeelden</vt:lpstr>
      <vt:lpstr>Maatschappelijke Kosten-Baten analyse</vt:lpstr>
      <vt:lpstr>Economische Kosten en Baten</vt:lpstr>
      <vt:lpstr>Zorggebruik cliënten na het starten met werk</vt:lpstr>
      <vt:lpstr>Kosten en baten van VIP Amsterdam (tijdshorizon 4 jaar)</vt:lpstr>
      <vt:lpstr>Kosten en baten van VIP Amsterdam (tijdshorizon 4 jaar)</vt:lpstr>
      <vt:lpstr>Kosten en baten van VIP Amsterdam (tijdshorizon 4 jaar)</vt:lpstr>
      <vt:lpstr>Kosten en baten van VIP Amsterdam (tijdshorizon 4 jaar)</vt:lpstr>
      <vt:lpstr>De periode waarin de investering wordt terugverdiend</vt:lpstr>
      <vt:lpstr>Aanbevelingen over maatschappelijke kosten en baten</vt:lpstr>
      <vt:lpstr>Aanbevelingen over maatschappelijke kosten en baten</vt:lpstr>
      <vt:lpstr>PowerPoint Presentation</vt:lpstr>
    </vt:vector>
  </TitlesOfParts>
  <Company>Erasmus 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cost-effectiveness</dc:title>
  <dc:subject>Referaat MGZ 11-11-2002</dc:subject>
  <dc:creator>Lex Burdorf</dc:creator>
  <cp:lastModifiedBy>alex burdorf</cp:lastModifiedBy>
  <cp:revision>582</cp:revision>
  <cp:lastPrinted>2016-02-29T12:05:11Z</cp:lastPrinted>
  <dcterms:created xsi:type="dcterms:W3CDTF">2000-01-10T13:46:26Z</dcterms:created>
  <dcterms:modified xsi:type="dcterms:W3CDTF">2016-09-30T10:41:25Z</dcterms:modified>
</cp:coreProperties>
</file>